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</p:sldIdLst>
  <p:sldSz cy="5143500" cx="9144000"/>
  <p:notesSz cx="6858000" cy="9144000"/>
  <p:embeddedFontLst>
    <p:embeddedFont>
      <p:font typeface="Catamaran"/>
      <p:regular r:id="rId101"/>
      <p:bold r:id="rId102"/>
    </p:embeddedFont>
    <p:embeddedFont>
      <p:font typeface="Do Hyeon"/>
      <p:regular r:id="rId103"/>
    </p:embeddedFont>
    <p:embeddedFont>
      <p:font typeface="Fugaz One"/>
      <p:regular r:id="rId104"/>
    </p:embeddedFont>
    <p:embeddedFont>
      <p:font typeface="Black Han Sans"/>
      <p:regular r:id="rId105"/>
    </p:embeddedFont>
    <p:embeddedFont>
      <p:font typeface="Nanum Gothic"/>
      <p:regular r:id="rId106"/>
      <p:bold r:id="rId10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font" Target="fonts/NanumGothic-bold.fntdata"/><Relationship Id="rId106" Type="http://schemas.openxmlformats.org/officeDocument/2006/relationships/font" Target="fonts/NanumGothic-regular.fntdata"/><Relationship Id="rId105" Type="http://schemas.openxmlformats.org/officeDocument/2006/relationships/font" Target="fonts/BlackHanSans-regular.fntdata"/><Relationship Id="rId104" Type="http://schemas.openxmlformats.org/officeDocument/2006/relationships/font" Target="fonts/FugazOne-regular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font" Target="fonts/DoHyeon-regular.fntdata"/><Relationship Id="rId102" Type="http://schemas.openxmlformats.org/officeDocument/2006/relationships/font" Target="fonts/Catamaran-bold.fntdata"/><Relationship Id="rId101" Type="http://schemas.openxmlformats.org/officeDocument/2006/relationships/font" Target="fonts/Catamaran-regular.fntdata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안녕하십니까 이어서 발표를 맡게된 김수빈입니다.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23) 앞서 생성한 s3 와 다른 퍼블릭 공유 목적인 s3 를 생성해보았습니다.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각각 버킷과 객체에 퍼블릭 읽기 액세스 권한을 부여해주고 객체 서버측 암호화로 보안을 지켜줍니다.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url 로 누구나 접근 가능하여 이렇게 웹에 들어간 사진을 받아올수있습니다.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24) 다음 온프레미스 접근을 위한 openstack 을 설치해줍니다. openstack은 리눅스 centos8 을 기반으로 다음과 같이 기본사양에 맞추어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브릿지 연결 네트워크로 설치를 진행하였습니다.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25)보안이 강한 비밀번호로 설정해준뒤 104로 끝나는 ip 주소를 할당받는것을 확인한뒤 ssh 로 접근해줍니다.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26) 네트워크 스크립트를 관련 명령어를 진행해준뒤, 본격적으로 오픈스택 설치에 필요한 설정들을 진행해주었습니다.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27)아까 할당받은 104 ip 로 오픈스택에 접속해주어 우선 외부 네트워크를 생성합니다. dhcp 사용을 하지않고  할당받을 ip 범위를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직접 지정해줍니다.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28)외부에 이어 내부네트워크도 생성해주었습니다. 이번에는 dhcp 로 할당을 받았습니다. 외부네트워크의 라우터를 생성한뒤 내부네트워크에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연결시켜 토폴로지에서 이렇게 ip 주소와 함께 연결됨을 확인하고 ping 으로 접속을 체크합니다.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29) 오픈스택 내 인스턴스를 위해 필요한 설정으로 flavor,보안그룹,이미지,floating ip 와 키페어를 생성해줍니다.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30) 따라서 이를 바탕으로 기본사양을 참고하여 인스턴스를 생성해주었습니다.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31) 또다른 오픈스택의 ip를 라우터에 추가해주어 금방 생성한 인스턴스와 다른 오픈스택의 인스턴스가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서로 peering 되어 접속도 할 수있도록 해주었습니다.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32) 이제부터는, 저희 구성 시스템의 중심인 aws 와 오픈스택을 vpn 으로 우선 연결해보겠습니다.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고객 게이트웨이와 가상 프라이빗 게이트웨이를 각각 생성해주고 생성한 vpc 에 연결해줍니다.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33) 오픈스택 내 vpn 설정을 위한 기본 구축으로 리버스완을 설치해주고 다음과같이 시스템설정을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마무리해줍니다.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34) 네트워크 설정으로 aws site to site vpn 을 구축해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데이터가 보안이 강한 이러한 통로로 지나갈수 있게 만들어줍니다.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35) vpn 구성 다운로드로 앞서 설치한 리버스완에 호환되는 오픈스완 플랫폼을 사용해 vpn 연결을 마무리짓는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터널정보와 키를 받아옵니다.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36) 다음과 같이 설정이 완료된 명령어입니다. 터널상태가 잘 마무리됨을 확인해줍니다.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37) 마지막으로 각 라우팅 정보를 바꿔주고 오픈스택 인스턴스와 aws ec2 인스턴스에서 서로의 ip 주소를통해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ping 으로 네트워크가 연결됨을 확인해줍니다.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38) 이를 본격적으로 활용하기 위해 저희는 파일공유 시스템인 efs 를 생성해주었습니다.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39) 이어서 보안그룹을 생성해주고 마운트 하기위해 ip 를 통해 mount 명령어를 가져와서 진행하였습니다.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40) openstack 에 있었던 web 구축에필요한 html 파일을 mnt 저장소로 로 넘겨주어 ec2 에서 바로 가져와 파일을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확인할수있게 됩니다. 따라서 여러가지 파일을 주고받으며 web 구축을 할수있는 환경을 만들어주었습니다.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이어서 다음발표자가 설명해드리겠습니다.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9" name="Google Shape;60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8" name="Google Shape;66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360490d6e9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360490d6e9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37b4d1176e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1" name="Google Shape;711;g137b4d117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6" name="Google Shape;71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f4465c9dc1_2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5" name="Google Shape;735;gf4465c9dc1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f4465c9dc1_2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0" name="Google Shape;750;gf4465c9dc1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"/>
              <a:buChar char="●"/>
            </a:pPr>
            <a:r>
              <a:rPr lang="en-US" sz="1400">
                <a:solidFill>
                  <a:schemeClr val="dk1"/>
                </a:solidFill>
              </a:rPr>
              <a:t>내부 온프래미스 환경이기에 인증서 구매를 하지않음</a:t>
            </a:r>
            <a:endParaRPr sz="14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-US" sz="1400">
                <a:solidFill>
                  <a:schemeClr val="dk1"/>
                </a:solidFill>
              </a:rPr>
              <a:t>vmware 접근 확인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360490d6e9_3_3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6" name="Google Shape;766;g1360490d6e9_3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1360490d6e9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1360490d6e9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37b4d1176e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7" name="Google Shape;807;g137b4d1176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360490d6e9_3_4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2" name="Google Shape;812;g1360490d6e9_3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360490d6e9_1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1360490d6e9_1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1360490d6e9_1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1360490d6e9_1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1360f75b23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1360f75b23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f4465c9dc1_2_1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1" name="Google Shape;881;gf4465c9dc1_2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137b4d1176e_0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0" name="Google Shape;900;g137b4d1176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5" name="Google Shape;90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8" name="Google Shape;92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2" name="Google Shape;94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9" name="Google Shape;95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3" name="Google Shape;97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2" name="Google Shape;99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4" name="Google Shape;101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0" name="Google Shape;103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137b4d1176e_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7" name="Google Shape;1057;g137b4d1176e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2" name="Google Shape;106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8" name="Google Shape;107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2" name="Google Shape;109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7" name="Google Shape;111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1" name="Google Shape;113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7b4d1176e_3_2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137b4d1176e_3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8" name="Google Shape;114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137b4d1176e_3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9" name="Google Shape;1219;g137b4d1176e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1348520f5fc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4" name="Google Shape;1224;g1348520f5f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1360490d6e9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1360490d6e9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1360490d6e9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1360490d6e9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137b4d1176e_3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3" name="Google Shape;1263;g137b4d1176e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f4465c9dc1_3_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8" name="Google Shape;1268;gf4465c9dc1_3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f4465c9dc1_3_1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0" name="Google Shape;1280;gf4465c9dc1_3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f4465c9dc1_9_2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3" name="Google Shape;1293;gf4465c9dc1_9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f4465c9dc1_3_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0" name="Google Shape;1310;gf4465c9dc1_3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137b4d1176e_3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1" name="Google Shape;1321;g137b4d1176e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f4465c9dc1_3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6" name="Google Shape;1326;gf4465c9dc1_3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f4465c9dc1_12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f4465c9dc1_12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137b4d1176e_3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1" name="Google Shape;1371;g137b4d1176e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137b4d1176e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6" name="Google Shape;1376;g137b4d1176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137b4d1176e_1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9" name="Google Shape;1389;g137b4d1176e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137b4d1176e_1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1" name="Google Shape;1401;g137b4d1176e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137b4d1176e_1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3" name="Google Shape;1423;g137b4d1176e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-US" sz="1400">
                <a:solidFill>
                  <a:schemeClr val="dk1"/>
                </a:solidFill>
              </a:rPr>
              <a:t>WEB-Seoul에 대해 경보 관리 생성</a:t>
            </a:r>
            <a:endParaRPr sz="14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-US" sz="1400">
                <a:solidFill>
                  <a:schemeClr val="dk1"/>
                </a:solidFill>
              </a:rPr>
              <a:t>새 경보 생성</a:t>
            </a:r>
            <a:endParaRPr sz="14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-US" sz="1400">
                <a:solidFill>
                  <a:schemeClr val="dk1"/>
                </a:solidFill>
              </a:rPr>
              <a:t>CloudWatch에서도 설정 가능</a:t>
            </a:r>
            <a:endParaRPr sz="14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-US" sz="1400">
                <a:solidFill>
                  <a:schemeClr val="dk1"/>
                </a:solidFill>
              </a:rPr>
              <a:t>하단의 설정할 경보작업에 대한 SNS메세지</a:t>
            </a:r>
            <a:endParaRPr sz="14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-US" sz="1400">
                <a:solidFill>
                  <a:schemeClr val="dk1"/>
                </a:solidFill>
              </a:rPr>
              <a:t>인스턴스 상태검사가 5분이상 실패시 재부팅작업을 진행하며 매일 발송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137b4d1176e_1_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5" name="Google Shape;1445;g137b4d1176e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137b4d1176e_1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7" name="Google Shape;1457;g137b4d1176e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137b4d1176e_1_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9" name="Google Shape;1469;g137b4d1176e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137b4d1176e_1_1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1" name="Google Shape;1491;g137b4d1176e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137b4d1176e_3_2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4" name="Google Shape;1504;g137b4d1176e_3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137b4d1176e_3_1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9" name="Google Shape;1509;g137b4d1176e_3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137b4d1176e_3_1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9" name="Google Shape;1519;g137b4d1176e_3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137b4d1176e_3_1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4" name="Google Shape;1534;g137b4d1176e_3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137b4d1176e_3_1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7" name="Google Shape;1547;g137b4d1176e_3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137b4d1176e_3_1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3" name="Google Shape;1563;g137b4d1176e_3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137b4d1176e_3_2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3" name="Google Shape;1583;g137b4d1176e_3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137b4d1176e_1_1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7" name="Google Shape;1597;g137b4d1176e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137b4d1176e_3_1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0" name="Google Shape;1620;g137b4d1176e_3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gf4465c9dc1_3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5" name="Google Shape;1625;gf4465c9dc1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f4465c9dc1_3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9" name="Google Shape;1639;gf4465c9dc1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f4465c9dc1_1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6" name="Google Shape;1666;gf4465c9dc1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gf4465c9dc1_1_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3" name="Google Shape;1683;gf4465c9dc1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f4465c9dc1_1_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8" name="Google Shape;1698;gf4465c9dc1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gf4465c9dc1_1_1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0" name="Google Shape;1710;gf4465c9dc1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gf4465c9dc1_1_1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2" name="Google Shape;1722;gf4465c9dc1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137b4d1176e_3_1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6" name="Google Shape;1736;g137b4d1176e_3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g136365bc0b4_4_1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1" name="Google Shape;1741;g136365bc0b4_4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136365bc0b4_4_1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3" name="Google Shape;1753;g136365bc0b4_4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136365bc0b4_4_1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6" name="Google Shape;1766;g136365bc0b4_4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gf4465c9dc1_1_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0" name="Google Shape;1780;gf4465c9dc1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gf4465c9dc1_1_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3" name="Google Shape;1793;gf4465c9dc1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f4465c9dc1_1_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8" name="Google Shape;1808;gf4465c9dc1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gf4465c9dc1_1_1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0" name="Google Shape;1820;gf4465c9dc1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gf4465c9dc1_1_1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8" name="Google Shape;1838;gf4465c9dc1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gf4465c9dc1_1_1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0" name="Google Shape;1850;gf4465c9dc1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f4465c9dc1_1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3" name="Google Shape;1863;gf4465c9dc1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9" name="Google Shape;187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f4465c9dc1_11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gf4465c9dc1_1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5" name="Google Shape;189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1" name="Google Shape;1911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gf4465c9dc1_12_4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8" name="Google Shape;1928;gf4465c9dc1_12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9" name="Google Shape;2089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1" name="Google Shape;2101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6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8" name="Google Shape;2108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572094" y="1086488"/>
            <a:ext cx="3858600" cy="17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572094" y="3529712"/>
            <a:ext cx="3858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2" type="title"/>
          </p:nvPr>
        </p:nvSpPr>
        <p:spPr>
          <a:xfrm>
            <a:off x="937713" y="3364800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6" name="Google Shape;56;p11"/>
          <p:cNvSpPr txBox="1"/>
          <p:nvPr>
            <p:ph idx="1" type="subTitle"/>
          </p:nvPr>
        </p:nvSpPr>
        <p:spPr>
          <a:xfrm>
            <a:off x="937713" y="3892500"/>
            <a:ext cx="21753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1"/>
          <p:cNvSpPr txBox="1"/>
          <p:nvPr>
            <p:ph idx="3" type="title"/>
          </p:nvPr>
        </p:nvSpPr>
        <p:spPr>
          <a:xfrm>
            <a:off x="3484438" y="3364800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8" name="Google Shape;58;p11"/>
          <p:cNvSpPr txBox="1"/>
          <p:nvPr>
            <p:ph idx="4" type="subTitle"/>
          </p:nvPr>
        </p:nvSpPr>
        <p:spPr>
          <a:xfrm>
            <a:off x="3484438" y="3892500"/>
            <a:ext cx="21753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5" type="title"/>
          </p:nvPr>
        </p:nvSpPr>
        <p:spPr>
          <a:xfrm>
            <a:off x="6031138" y="3364800"/>
            <a:ext cx="2175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0" name="Google Shape;60;p11"/>
          <p:cNvSpPr txBox="1"/>
          <p:nvPr>
            <p:ph idx="6" type="subTitle"/>
          </p:nvPr>
        </p:nvSpPr>
        <p:spPr>
          <a:xfrm>
            <a:off x="6031138" y="3892500"/>
            <a:ext cx="21753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7" type="title"/>
          </p:nvPr>
        </p:nvSpPr>
        <p:spPr>
          <a:xfrm>
            <a:off x="1502013" y="2099988"/>
            <a:ext cx="10467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2" name="Google Shape;62;p11"/>
          <p:cNvSpPr txBox="1"/>
          <p:nvPr>
            <p:ph idx="8" type="title"/>
          </p:nvPr>
        </p:nvSpPr>
        <p:spPr>
          <a:xfrm>
            <a:off x="4048738" y="2100063"/>
            <a:ext cx="10467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3" name="Google Shape;63;p11"/>
          <p:cNvSpPr txBox="1"/>
          <p:nvPr>
            <p:ph idx="9" type="title"/>
          </p:nvPr>
        </p:nvSpPr>
        <p:spPr>
          <a:xfrm>
            <a:off x="6595438" y="2100063"/>
            <a:ext cx="10467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" name="Google Shape;66;p12"/>
          <p:cNvSpPr txBox="1"/>
          <p:nvPr>
            <p:ph idx="2" type="title"/>
          </p:nvPr>
        </p:nvSpPr>
        <p:spPr>
          <a:xfrm>
            <a:off x="1069450" y="1801400"/>
            <a:ext cx="17451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7" name="Google Shape;67;p12"/>
          <p:cNvSpPr txBox="1"/>
          <p:nvPr>
            <p:ph idx="1" type="subTitle"/>
          </p:nvPr>
        </p:nvSpPr>
        <p:spPr>
          <a:xfrm>
            <a:off x="949000" y="2267600"/>
            <a:ext cx="198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2"/>
          <p:cNvSpPr txBox="1"/>
          <p:nvPr>
            <p:ph idx="3" type="title"/>
          </p:nvPr>
        </p:nvSpPr>
        <p:spPr>
          <a:xfrm>
            <a:off x="3699402" y="1801400"/>
            <a:ext cx="17451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9" name="Google Shape;69;p12"/>
          <p:cNvSpPr txBox="1"/>
          <p:nvPr>
            <p:ph idx="4" type="subTitle"/>
          </p:nvPr>
        </p:nvSpPr>
        <p:spPr>
          <a:xfrm>
            <a:off x="3578950" y="2267600"/>
            <a:ext cx="198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5" type="title"/>
          </p:nvPr>
        </p:nvSpPr>
        <p:spPr>
          <a:xfrm>
            <a:off x="1069450" y="3584652"/>
            <a:ext cx="17451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1" name="Google Shape;71;p12"/>
          <p:cNvSpPr txBox="1"/>
          <p:nvPr>
            <p:ph idx="6" type="subTitle"/>
          </p:nvPr>
        </p:nvSpPr>
        <p:spPr>
          <a:xfrm>
            <a:off x="949000" y="4050862"/>
            <a:ext cx="198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7" type="title"/>
          </p:nvPr>
        </p:nvSpPr>
        <p:spPr>
          <a:xfrm>
            <a:off x="3699400" y="3584652"/>
            <a:ext cx="17451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3" name="Google Shape;73;p12"/>
          <p:cNvSpPr txBox="1"/>
          <p:nvPr>
            <p:ph idx="8" type="subTitle"/>
          </p:nvPr>
        </p:nvSpPr>
        <p:spPr>
          <a:xfrm>
            <a:off x="3578997" y="4050862"/>
            <a:ext cx="198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9" type="title"/>
          </p:nvPr>
        </p:nvSpPr>
        <p:spPr>
          <a:xfrm>
            <a:off x="6329350" y="1801400"/>
            <a:ext cx="17451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5" name="Google Shape;75;p12"/>
          <p:cNvSpPr txBox="1"/>
          <p:nvPr>
            <p:ph idx="13" type="subTitle"/>
          </p:nvPr>
        </p:nvSpPr>
        <p:spPr>
          <a:xfrm>
            <a:off x="6208900" y="2267600"/>
            <a:ext cx="198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4" type="title"/>
          </p:nvPr>
        </p:nvSpPr>
        <p:spPr>
          <a:xfrm>
            <a:off x="6329350" y="3584652"/>
            <a:ext cx="17451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7" name="Google Shape;77;p12"/>
          <p:cNvSpPr txBox="1"/>
          <p:nvPr>
            <p:ph idx="15" type="subTitle"/>
          </p:nvPr>
        </p:nvSpPr>
        <p:spPr>
          <a:xfrm>
            <a:off x="6208900" y="4050862"/>
            <a:ext cx="198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2" type="title"/>
          </p:nvPr>
        </p:nvSpPr>
        <p:spPr>
          <a:xfrm>
            <a:off x="1620725" y="2800350"/>
            <a:ext cx="21801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3" type="title"/>
          </p:nvPr>
        </p:nvSpPr>
        <p:spPr>
          <a:xfrm>
            <a:off x="5343250" y="2800350"/>
            <a:ext cx="21801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" type="subTitle"/>
          </p:nvPr>
        </p:nvSpPr>
        <p:spPr>
          <a:xfrm>
            <a:off x="5180497" y="3266572"/>
            <a:ext cx="25056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3" name="Google Shape;83;p13"/>
          <p:cNvSpPr txBox="1"/>
          <p:nvPr>
            <p:ph idx="4" type="subTitle"/>
          </p:nvPr>
        </p:nvSpPr>
        <p:spPr>
          <a:xfrm>
            <a:off x="1457900" y="3266572"/>
            <a:ext cx="25056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/>
          <p:nvPr>
            <p:ph type="title"/>
          </p:nvPr>
        </p:nvSpPr>
        <p:spPr>
          <a:xfrm>
            <a:off x="4222400" y="833750"/>
            <a:ext cx="42084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713100" y="1381575"/>
            <a:ext cx="4032600" cy="14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" name="Google Shape;88;p15"/>
          <p:cNvSpPr txBox="1"/>
          <p:nvPr>
            <p:ph idx="1" type="subTitle"/>
          </p:nvPr>
        </p:nvSpPr>
        <p:spPr>
          <a:xfrm>
            <a:off x="713100" y="2921313"/>
            <a:ext cx="3235800" cy="8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905525" y="1540775"/>
            <a:ext cx="3243000" cy="27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" name="Google Shape;91;p16"/>
          <p:cNvSpPr txBox="1"/>
          <p:nvPr>
            <p:ph type="title"/>
          </p:nvPr>
        </p:nvSpPr>
        <p:spPr>
          <a:xfrm>
            <a:off x="905550" y="959188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2041400" y="2607575"/>
            <a:ext cx="5061000" cy="19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hasCustomPrompt="1" type="title"/>
          </p:nvPr>
        </p:nvSpPr>
        <p:spPr>
          <a:xfrm>
            <a:off x="2516200" y="1664012"/>
            <a:ext cx="4111800" cy="11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6" name="Google Shape;96;p18"/>
          <p:cNvSpPr txBox="1"/>
          <p:nvPr>
            <p:ph idx="1" type="subTitle"/>
          </p:nvPr>
        </p:nvSpPr>
        <p:spPr>
          <a:xfrm>
            <a:off x="2516200" y="3015775"/>
            <a:ext cx="41118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5121925" y="1874550"/>
            <a:ext cx="2964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4986188" y="2447250"/>
            <a:ext cx="32358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/>
        </p:nvSpPr>
        <p:spPr>
          <a:xfrm>
            <a:off x="978625" y="3408600"/>
            <a:ext cx="290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b="1" i="0" lang="en-US" sz="1000" u="none" cap="none" strike="noStrike">
                <a:solidFill>
                  <a:schemeClr val="hlink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2"/>
              </a:rPr>
              <a:t>Slidesgo</a:t>
            </a:r>
            <a:r>
              <a:rPr b="0" i="0" lang="en-US" sz="10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, including icons by </a:t>
            </a:r>
            <a:r>
              <a:rPr b="1" i="0" lang="en-US" sz="1000" u="none" cap="none" strike="noStrike">
                <a:solidFill>
                  <a:schemeClr val="hlink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/>
              </a:rPr>
              <a:t>Flaticon</a:t>
            </a:r>
            <a:r>
              <a:rPr b="1" i="0" lang="en-US" sz="10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b="0" i="0" lang="en-US" sz="10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and infographics &amp; images by </a:t>
            </a:r>
            <a:r>
              <a:rPr b="1" i="0" lang="en-US" sz="1000" u="none" cap="none" strike="noStrike">
                <a:solidFill>
                  <a:schemeClr val="hlink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/>
              </a:rPr>
              <a:t>Freepik</a:t>
            </a:r>
            <a:endParaRPr b="1" i="0" sz="1000" u="none" cap="none" strike="noStrike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2" name="Google Shape;102;p20"/>
          <p:cNvSpPr txBox="1"/>
          <p:nvPr>
            <p:ph type="title"/>
          </p:nvPr>
        </p:nvSpPr>
        <p:spPr>
          <a:xfrm>
            <a:off x="857375" y="660662"/>
            <a:ext cx="31461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" type="subTitle"/>
          </p:nvPr>
        </p:nvSpPr>
        <p:spPr>
          <a:xfrm>
            <a:off x="857375" y="1562487"/>
            <a:ext cx="3146100" cy="14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2" type="title"/>
          </p:nvPr>
        </p:nvSpPr>
        <p:spPr>
          <a:xfrm>
            <a:off x="1826275" y="1669200"/>
            <a:ext cx="2463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1826275" y="2179525"/>
            <a:ext cx="2214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3" type="title"/>
          </p:nvPr>
        </p:nvSpPr>
        <p:spPr>
          <a:xfrm>
            <a:off x="5940175" y="1669200"/>
            <a:ext cx="2463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" name="Google Shape;16;p3"/>
          <p:cNvSpPr txBox="1"/>
          <p:nvPr>
            <p:ph idx="4" type="subTitle"/>
          </p:nvPr>
        </p:nvSpPr>
        <p:spPr>
          <a:xfrm>
            <a:off x="5940175" y="2179525"/>
            <a:ext cx="2214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5" type="title"/>
          </p:nvPr>
        </p:nvSpPr>
        <p:spPr>
          <a:xfrm>
            <a:off x="1826275" y="3336104"/>
            <a:ext cx="2463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" name="Google Shape;18;p3"/>
          <p:cNvSpPr txBox="1"/>
          <p:nvPr>
            <p:ph idx="6" type="subTitle"/>
          </p:nvPr>
        </p:nvSpPr>
        <p:spPr>
          <a:xfrm>
            <a:off x="1826275" y="3846426"/>
            <a:ext cx="2214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7" type="title"/>
          </p:nvPr>
        </p:nvSpPr>
        <p:spPr>
          <a:xfrm>
            <a:off x="5940175" y="3336103"/>
            <a:ext cx="2463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" name="Google Shape;20;p3"/>
          <p:cNvSpPr txBox="1"/>
          <p:nvPr>
            <p:ph idx="8" type="subTitle"/>
          </p:nvPr>
        </p:nvSpPr>
        <p:spPr>
          <a:xfrm>
            <a:off x="5940175" y="3846426"/>
            <a:ext cx="2214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9" type="title"/>
          </p:nvPr>
        </p:nvSpPr>
        <p:spPr>
          <a:xfrm>
            <a:off x="819375" y="1902900"/>
            <a:ext cx="8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3" type="title"/>
          </p:nvPr>
        </p:nvSpPr>
        <p:spPr>
          <a:xfrm>
            <a:off x="819375" y="3568802"/>
            <a:ext cx="8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4" type="title"/>
          </p:nvPr>
        </p:nvSpPr>
        <p:spPr>
          <a:xfrm>
            <a:off x="4970225" y="1902900"/>
            <a:ext cx="8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5" type="title"/>
          </p:nvPr>
        </p:nvSpPr>
        <p:spPr>
          <a:xfrm>
            <a:off x="4970225" y="3569825"/>
            <a:ext cx="8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/>
          <p:nvPr/>
        </p:nvSpPr>
        <p:spPr>
          <a:xfrm>
            <a:off x="5902625" y="1667700"/>
            <a:ext cx="3457500" cy="2936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2"/>
          <p:cNvSpPr/>
          <p:nvPr/>
        </p:nvSpPr>
        <p:spPr>
          <a:xfrm>
            <a:off x="-415775" y="2071075"/>
            <a:ext cx="3457500" cy="2936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2"/>
          <p:cNvSpPr/>
          <p:nvPr/>
        </p:nvSpPr>
        <p:spPr>
          <a:xfrm>
            <a:off x="1216275" y="-1099550"/>
            <a:ext cx="4880700" cy="41451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2"/>
          <p:cNvSpPr/>
          <p:nvPr/>
        </p:nvSpPr>
        <p:spPr>
          <a:xfrm>
            <a:off x="2874800" y="2679400"/>
            <a:ext cx="3457500" cy="2936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/>
          <p:nvPr/>
        </p:nvSpPr>
        <p:spPr>
          <a:xfrm>
            <a:off x="5283600" y="2516100"/>
            <a:ext cx="3457500" cy="2936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3"/>
          <p:cNvSpPr/>
          <p:nvPr/>
        </p:nvSpPr>
        <p:spPr>
          <a:xfrm>
            <a:off x="4199950" y="-364650"/>
            <a:ext cx="3457500" cy="2936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3"/>
          <p:cNvSpPr/>
          <p:nvPr/>
        </p:nvSpPr>
        <p:spPr>
          <a:xfrm>
            <a:off x="-156300" y="-90275"/>
            <a:ext cx="4880700" cy="41451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_2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/>
          <p:nvPr/>
        </p:nvSpPr>
        <p:spPr>
          <a:xfrm>
            <a:off x="5629888" y="935150"/>
            <a:ext cx="2977800" cy="2771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4"/>
          <p:cNvSpPr/>
          <p:nvPr/>
        </p:nvSpPr>
        <p:spPr>
          <a:xfrm>
            <a:off x="3083188" y="935150"/>
            <a:ext cx="2977800" cy="2771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4"/>
          <p:cNvSpPr/>
          <p:nvPr/>
        </p:nvSpPr>
        <p:spPr>
          <a:xfrm>
            <a:off x="536488" y="935150"/>
            <a:ext cx="2977800" cy="2771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9_3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/>
          <p:nvPr/>
        </p:nvSpPr>
        <p:spPr>
          <a:xfrm>
            <a:off x="4240375" y="476099"/>
            <a:ext cx="4624500" cy="41913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689625" y="2655575"/>
            <a:ext cx="3607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" name="Google Shape;27;p4"/>
          <p:cNvSpPr txBox="1"/>
          <p:nvPr>
            <p:ph idx="2" type="title"/>
          </p:nvPr>
        </p:nvSpPr>
        <p:spPr>
          <a:xfrm>
            <a:off x="1856625" y="1534875"/>
            <a:ext cx="1273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689625" y="3408300"/>
            <a:ext cx="36075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3769800" y="1791723"/>
            <a:ext cx="4661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4635600" y="2621963"/>
            <a:ext cx="3795300" cy="10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2" type="title"/>
          </p:nvPr>
        </p:nvSpPr>
        <p:spPr>
          <a:xfrm>
            <a:off x="1080875" y="2752825"/>
            <a:ext cx="18891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" name="Google Shape;37;p7"/>
          <p:cNvSpPr txBox="1"/>
          <p:nvPr>
            <p:ph idx="1" type="subTitle"/>
          </p:nvPr>
        </p:nvSpPr>
        <p:spPr>
          <a:xfrm>
            <a:off x="937700" y="3495175"/>
            <a:ext cx="21753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3" type="title"/>
          </p:nvPr>
        </p:nvSpPr>
        <p:spPr>
          <a:xfrm>
            <a:off x="3627562" y="2752825"/>
            <a:ext cx="18891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" name="Google Shape;39;p7"/>
          <p:cNvSpPr txBox="1"/>
          <p:nvPr>
            <p:ph idx="4" type="subTitle"/>
          </p:nvPr>
        </p:nvSpPr>
        <p:spPr>
          <a:xfrm>
            <a:off x="3484421" y="3495175"/>
            <a:ext cx="21753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5" type="title"/>
          </p:nvPr>
        </p:nvSpPr>
        <p:spPr>
          <a:xfrm>
            <a:off x="6174375" y="2752825"/>
            <a:ext cx="18891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1" name="Google Shape;41;p7"/>
          <p:cNvSpPr txBox="1"/>
          <p:nvPr>
            <p:ph idx="6" type="subTitle"/>
          </p:nvPr>
        </p:nvSpPr>
        <p:spPr>
          <a:xfrm>
            <a:off x="6031149" y="3495175"/>
            <a:ext cx="21753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4" name="Google Shape;44;p8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idx="1" type="body"/>
          </p:nvPr>
        </p:nvSpPr>
        <p:spPr>
          <a:xfrm>
            <a:off x="1481400" y="2779500"/>
            <a:ext cx="32430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type="title"/>
          </p:nvPr>
        </p:nvSpPr>
        <p:spPr>
          <a:xfrm>
            <a:off x="1481425" y="758175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title"/>
          </p:nvPr>
        </p:nvSpPr>
        <p:spPr>
          <a:xfrm>
            <a:off x="1481425" y="153940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3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4541425" y="2779500"/>
            <a:ext cx="32430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type="title"/>
          </p:nvPr>
        </p:nvSpPr>
        <p:spPr>
          <a:xfrm>
            <a:off x="4541450" y="758175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2" type="title"/>
          </p:nvPr>
        </p:nvSpPr>
        <p:spPr>
          <a:xfrm>
            <a:off x="4541450" y="153940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b="0" i="0" sz="3000" u="none" cap="none" strike="noStrik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b="0" i="0" sz="3000" u="none" cap="none" strike="noStrik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b="0" i="0" sz="3000" u="none" cap="none" strike="noStrik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b="0" i="0" sz="3000" u="none" cap="none" strike="noStrik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b="0" i="0" sz="3000" u="none" cap="none" strike="noStrik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b="0" i="0" sz="3000" u="none" cap="none" strike="noStrik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b="0" i="0" sz="3000" u="none" cap="none" strike="noStrik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b="0" i="0" sz="3000" u="none" cap="none" strike="noStrik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b="0" i="0" sz="3000" u="none" cap="none" strike="noStrik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●"/>
              <a:defRPr b="0" i="0" sz="14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 b="0" i="0" sz="14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■"/>
              <a:defRPr b="0" i="0" sz="14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●"/>
              <a:defRPr b="0" i="0" sz="14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 b="0" i="0" sz="14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■"/>
              <a:defRPr b="0" i="0" sz="14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●"/>
              <a:defRPr b="0" i="0" sz="14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 b="0" i="0" sz="14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tamaran"/>
              <a:buChar char="■"/>
              <a:defRPr b="0" i="0" sz="14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44.png"/><Relationship Id="rId5" Type="http://schemas.openxmlformats.org/officeDocument/2006/relationships/image" Target="../media/image52.png"/><Relationship Id="rId6" Type="http://schemas.openxmlformats.org/officeDocument/2006/relationships/image" Target="../media/image4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3.png"/><Relationship Id="rId6" Type="http://schemas.openxmlformats.org/officeDocument/2006/relationships/image" Target="../media/image47.png"/><Relationship Id="rId7" Type="http://schemas.openxmlformats.org/officeDocument/2006/relationships/image" Target="../media/image46.png"/><Relationship Id="rId8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8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6.png"/><Relationship Id="rId7" Type="http://schemas.openxmlformats.org/officeDocument/2006/relationships/image" Target="../media/image55.png"/><Relationship Id="rId8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9.png"/><Relationship Id="rId4" Type="http://schemas.openxmlformats.org/officeDocument/2006/relationships/image" Target="../media/image61.png"/><Relationship Id="rId5" Type="http://schemas.openxmlformats.org/officeDocument/2006/relationships/image" Target="../media/image60.png"/><Relationship Id="rId6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8.png"/><Relationship Id="rId5" Type="http://schemas.openxmlformats.org/officeDocument/2006/relationships/image" Target="../media/image10.png"/><Relationship Id="rId6" Type="http://schemas.openxmlformats.org/officeDocument/2006/relationships/image" Target="../media/image65.png"/><Relationship Id="rId7" Type="http://schemas.openxmlformats.org/officeDocument/2006/relationships/image" Target="../media/image64.png"/><Relationship Id="rId8" Type="http://schemas.openxmlformats.org/officeDocument/2006/relationships/image" Target="../media/image6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6.png"/><Relationship Id="rId4" Type="http://schemas.openxmlformats.org/officeDocument/2006/relationships/image" Target="../media/image18.png"/><Relationship Id="rId5" Type="http://schemas.openxmlformats.org/officeDocument/2006/relationships/image" Target="../media/image66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67.png"/><Relationship Id="rId5" Type="http://schemas.openxmlformats.org/officeDocument/2006/relationships/image" Target="../media/image73.png"/><Relationship Id="rId6" Type="http://schemas.openxmlformats.org/officeDocument/2006/relationships/image" Target="../media/image7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7.png"/><Relationship Id="rId4" Type="http://schemas.openxmlformats.org/officeDocument/2006/relationships/image" Target="../media/image74.png"/><Relationship Id="rId5" Type="http://schemas.openxmlformats.org/officeDocument/2006/relationships/image" Target="../media/image18.png"/><Relationship Id="rId6" Type="http://schemas.openxmlformats.org/officeDocument/2006/relationships/image" Target="../media/image8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8.png"/><Relationship Id="rId4" Type="http://schemas.openxmlformats.org/officeDocument/2006/relationships/image" Target="../media/image18.png"/><Relationship Id="rId9" Type="http://schemas.openxmlformats.org/officeDocument/2006/relationships/image" Target="../media/image83.png"/><Relationship Id="rId5" Type="http://schemas.openxmlformats.org/officeDocument/2006/relationships/image" Target="../media/image80.png"/><Relationship Id="rId6" Type="http://schemas.openxmlformats.org/officeDocument/2006/relationships/image" Target="../media/image79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10" Type="http://schemas.openxmlformats.org/officeDocument/2006/relationships/image" Target="../media/image8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8.png"/><Relationship Id="rId4" Type="http://schemas.openxmlformats.org/officeDocument/2006/relationships/image" Target="../media/image87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85.png"/><Relationship Id="rId8" Type="http://schemas.openxmlformats.org/officeDocument/2006/relationships/image" Target="../media/image9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Relationship Id="rId4" Type="http://schemas.openxmlformats.org/officeDocument/2006/relationships/image" Target="../media/image89.png"/><Relationship Id="rId5" Type="http://schemas.openxmlformats.org/officeDocument/2006/relationships/image" Target="../media/image94.png"/><Relationship Id="rId6" Type="http://schemas.openxmlformats.org/officeDocument/2006/relationships/image" Target="../media/image93.png"/><Relationship Id="rId7" Type="http://schemas.openxmlformats.org/officeDocument/2006/relationships/image" Target="../media/image96.png"/><Relationship Id="rId8" Type="http://schemas.openxmlformats.org/officeDocument/2006/relationships/image" Target="../media/image9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0.png"/><Relationship Id="rId4" Type="http://schemas.openxmlformats.org/officeDocument/2006/relationships/image" Target="../media/image97.png"/><Relationship Id="rId9" Type="http://schemas.openxmlformats.org/officeDocument/2006/relationships/image" Target="../media/image103.png"/><Relationship Id="rId5" Type="http://schemas.openxmlformats.org/officeDocument/2006/relationships/image" Target="../media/image95.png"/><Relationship Id="rId6" Type="http://schemas.openxmlformats.org/officeDocument/2006/relationships/image" Target="../media/image98.png"/><Relationship Id="rId7" Type="http://schemas.openxmlformats.org/officeDocument/2006/relationships/image" Target="../media/image105.png"/><Relationship Id="rId8" Type="http://schemas.openxmlformats.org/officeDocument/2006/relationships/image" Target="../media/image110.png"/><Relationship Id="rId11" Type="http://schemas.openxmlformats.org/officeDocument/2006/relationships/image" Target="../media/image8.png"/><Relationship Id="rId10" Type="http://schemas.openxmlformats.org/officeDocument/2006/relationships/image" Target="../media/image10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4.png"/><Relationship Id="rId4" Type="http://schemas.openxmlformats.org/officeDocument/2006/relationships/image" Target="../media/image102.png"/><Relationship Id="rId5" Type="http://schemas.openxmlformats.org/officeDocument/2006/relationships/image" Target="../media/image106.png"/><Relationship Id="rId6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8.png"/><Relationship Id="rId4" Type="http://schemas.openxmlformats.org/officeDocument/2006/relationships/image" Target="../media/image112.png"/><Relationship Id="rId5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7.png"/><Relationship Id="rId4" Type="http://schemas.openxmlformats.org/officeDocument/2006/relationships/image" Target="../media/image109.png"/><Relationship Id="rId5" Type="http://schemas.openxmlformats.org/officeDocument/2006/relationships/image" Target="../media/image111.png"/><Relationship Id="rId6" Type="http://schemas.openxmlformats.org/officeDocument/2006/relationships/image" Target="../media/image114.png"/><Relationship Id="rId7" Type="http://schemas.openxmlformats.org/officeDocument/2006/relationships/image" Target="../media/image116.png"/><Relationship Id="rId8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9" Type="http://schemas.openxmlformats.org/officeDocument/2006/relationships/image" Target="../media/image120.png"/><Relationship Id="rId5" Type="http://schemas.openxmlformats.org/officeDocument/2006/relationships/image" Target="../media/image113.png"/><Relationship Id="rId6" Type="http://schemas.openxmlformats.org/officeDocument/2006/relationships/image" Target="../media/image115.png"/><Relationship Id="rId7" Type="http://schemas.openxmlformats.org/officeDocument/2006/relationships/image" Target="../media/image124.png"/><Relationship Id="rId8" Type="http://schemas.openxmlformats.org/officeDocument/2006/relationships/image" Target="../media/image128.png"/><Relationship Id="rId11" Type="http://schemas.openxmlformats.org/officeDocument/2006/relationships/image" Target="../media/image8.png"/><Relationship Id="rId10" Type="http://schemas.openxmlformats.org/officeDocument/2006/relationships/image" Target="../media/image1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3.png"/><Relationship Id="rId4" Type="http://schemas.openxmlformats.org/officeDocument/2006/relationships/image" Target="../media/image122.png"/><Relationship Id="rId9" Type="http://schemas.openxmlformats.org/officeDocument/2006/relationships/image" Target="../media/image131.png"/><Relationship Id="rId5" Type="http://schemas.openxmlformats.org/officeDocument/2006/relationships/image" Target="../media/image121.png"/><Relationship Id="rId6" Type="http://schemas.openxmlformats.org/officeDocument/2006/relationships/image" Target="../media/image125.png"/><Relationship Id="rId7" Type="http://schemas.openxmlformats.org/officeDocument/2006/relationships/image" Target="../media/image129.png"/><Relationship Id="rId8" Type="http://schemas.openxmlformats.org/officeDocument/2006/relationships/image" Target="../media/image127.png"/><Relationship Id="rId11" Type="http://schemas.openxmlformats.org/officeDocument/2006/relationships/image" Target="../media/image126.png"/><Relationship Id="rId10" Type="http://schemas.openxmlformats.org/officeDocument/2006/relationships/image" Target="../media/image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0.png"/><Relationship Id="rId4" Type="http://schemas.openxmlformats.org/officeDocument/2006/relationships/image" Target="../media/image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9" Type="http://schemas.openxmlformats.org/officeDocument/2006/relationships/image" Target="../media/image144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10" Type="http://schemas.openxmlformats.org/officeDocument/2006/relationships/image" Target="../media/image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png"/><Relationship Id="rId4" Type="http://schemas.openxmlformats.org/officeDocument/2006/relationships/image" Target="../media/image136.png"/><Relationship Id="rId5" Type="http://schemas.openxmlformats.org/officeDocument/2006/relationships/image" Target="../media/image142.png"/><Relationship Id="rId6" Type="http://schemas.openxmlformats.org/officeDocument/2006/relationships/image" Target="../media/image141.png"/><Relationship Id="rId7" Type="http://schemas.openxmlformats.org/officeDocument/2006/relationships/image" Target="../media/image148.png"/><Relationship Id="rId8" Type="http://schemas.openxmlformats.org/officeDocument/2006/relationships/image" Target="../media/image1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8.png"/><Relationship Id="rId4" Type="http://schemas.openxmlformats.org/officeDocument/2006/relationships/image" Target="../media/image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5.png"/><Relationship Id="rId4" Type="http://schemas.openxmlformats.org/officeDocument/2006/relationships/image" Target="../media/image7.png"/><Relationship Id="rId9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147.png"/><Relationship Id="rId7" Type="http://schemas.openxmlformats.org/officeDocument/2006/relationships/image" Target="../media/image146.png"/><Relationship Id="rId8" Type="http://schemas.openxmlformats.org/officeDocument/2006/relationships/image" Target="../media/image1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0.png"/><Relationship Id="rId4" Type="http://schemas.openxmlformats.org/officeDocument/2006/relationships/image" Target="../media/image6.png"/><Relationship Id="rId5" Type="http://schemas.openxmlformats.org/officeDocument/2006/relationships/image" Target="../media/image14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8.png"/><Relationship Id="rId4" Type="http://schemas.openxmlformats.org/officeDocument/2006/relationships/image" Target="../media/image151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52.png"/><Relationship Id="rId4" Type="http://schemas.openxmlformats.org/officeDocument/2006/relationships/image" Target="../media/image156.png"/><Relationship Id="rId9" Type="http://schemas.openxmlformats.org/officeDocument/2006/relationships/image" Target="../media/image158.png"/><Relationship Id="rId5" Type="http://schemas.openxmlformats.org/officeDocument/2006/relationships/image" Target="../media/image153.png"/><Relationship Id="rId6" Type="http://schemas.openxmlformats.org/officeDocument/2006/relationships/image" Target="../media/image155.png"/><Relationship Id="rId7" Type="http://schemas.openxmlformats.org/officeDocument/2006/relationships/image" Target="../media/image154.png"/><Relationship Id="rId8" Type="http://schemas.openxmlformats.org/officeDocument/2006/relationships/image" Target="../media/image6.png"/><Relationship Id="rId10" Type="http://schemas.openxmlformats.org/officeDocument/2006/relationships/image" Target="../media/image15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63.png"/><Relationship Id="rId4" Type="http://schemas.openxmlformats.org/officeDocument/2006/relationships/image" Target="../media/image165.png"/><Relationship Id="rId5" Type="http://schemas.openxmlformats.org/officeDocument/2006/relationships/image" Target="../media/image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.png"/><Relationship Id="rId4" Type="http://schemas.openxmlformats.org/officeDocument/2006/relationships/image" Target="../media/image166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.png"/><Relationship Id="rId4" Type="http://schemas.openxmlformats.org/officeDocument/2006/relationships/image" Target="../media/image162.png"/><Relationship Id="rId5" Type="http://schemas.openxmlformats.org/officeDocument/2006/relationships/image" Target="../media/image168.png"/><Relationship Id="rId6" Type="http://schemas.openxmlformats.org/officeDocument/2006/relationships/image" Target="../media/image167.png"/><Relationship Id="rId7" Type="http://schemas.openxmlformats.org/officeDocument/2006/relationships/image" Target="../media/image16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69.png"/><Relationship Id="rId4" Type="http://schemas.openxmlformats.org/officeDocument/2006/relationships/image" Target="../media/image172.png"/><Relationship Id="rId5" Type="http://schemas.openxmlformats.org/officeDocument/2006/relationships/image" Target="../media/image170.png"/><Relationship Id="rId6" Type="http://schemas.openxmlformats.org/officeDocument/2006/relationships/image" Target="../media/image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73.png"/><Relationship Id="rId4" Type="http://schemas.openxmlformats.org/officeDocument/2006/relationships/image" Target="../media/image171.png"/><Relationship Id="rId5" Type="http://schemas.openxmlformats.org/officeDocument/2006/relationships/image" Target="../media/image180.png"/><Relationship Id="rId6" Type="http://schemas.openxmlformats.org/officeDocument/2006/relationships/image" Target="../media/image1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75.png"/><Relationship Id="rId4" Type="http://schemas.openxmlformats.org/officeDocument/2006/relationships/image" Target="../media/image176.png"/><Relationship Id="rId5" Type="http://schemas.openxmlformats.org/officeDocument/2006/relationships/image" Target="../media/image174.png"/><Relationship Id="rId6" Type="http://schemas.openxmlformats.org/officeDocument/2006/relationships/image" Target="../media/image177.png"/><Relationship Id="rId7" Type="http://schemas.openxmlformats.org/officeDocument/2006/relationships/image" Target="../media/image181.png"/><Relationship Id="rId8" Type="http://schemas.openxmlformats.org/officeDocument/2006/relationships/image" Target="../media/image1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78.png"/><Relationship Id="rId4" Type="http://schemas.openxmlformats.org/officeDocument/2006/relationships/image" Target="../media/image15.png"/><Relationship Id="rId5" Type="http://schemas.openxmlformats.org/officeDocument/2006/relationships/image" Target="../media/image18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3.png"/><Relationship Id="rId4" Type="http://schemas.openxmlformats.org/officeDocument/2006/relationships/image" Target="../media/image182.png"/><Relationship Id="rId5" Type="http://schemas.openxmlformats.org/officeDocument/2006/relationships/image" Target="../media/image179.png"/><Relationship Id="rId6" Type="http://schemas.openxmlformats.org/officeDocument/2006/relationships/image" Target="../media/image18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15.png"/><Relationship Id="rId4" Type="http://schemas.openxmlformats.org/officeDocument/2006/relationships/image" Target="../media/image196.png"/><Relationship Id="rId9" Type="http://schemas.openxmlformats.org/officeDocument/2006/relationships/image" Target="../media/image186.png"/><Relationship Id="rId5" Type="http://schemas.openxmlformats.org/officeDocument/2006/relationships/image" Target="../media/image188.png"/><Relationship Id="rId6" Type="http://schemas.openxmlformats.org/officeDocument/2006/relationships/image" Target="../media/image187.png"/><Relationship Id="rId7" Type="http://schemas.openxmlformats.org/officeDocument/2006/relationships/image" Target="../media/image13.png"/><Relationship Id="rId8" Type="http://schemas.openxmlformats.org/officeDocument/2006/relationships/image" Target="../media/image185.png"/><Relationship Id="rId11" Type="http://schemas.openxmlformats.org/officeDocument/2006/relationships/image" Target="../media/image191.png"/><Relationship Id="rId10" Type="http://schemas.openxmlformats.org/officeDocument/2006/relationships/image" Target="../media/image18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90.png"/><Relationship Id="rId4" Type="http://schemas.openxmlformats.org/officeDocument/2006/relationships/image" Target="../media/image21.png"/><Relationship Id="rId5" Type="http://schemas.openxmlformats.org/officeDocument/2006/relationships/image" Target="../media/image19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94.png"/><Relationship Id="rId4" Type="http://schemas.openxmlformats.org/officeDocument/2006/relationships/image" Target="../media/image193.png"/><Relationship Id="rId5" Type="http://schemas.openxmlformats.org/officeDocument/2006/relationships/image" Target="../media/image214.png"/><Relationship Id="rId6" Type="http://schemas.openxmlformats.org/officeDocument/2006/relationships/image" Target="../media/image2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1.png"/><Relationship Id="rId4" Type="http://schemas.openxmlformats.org/officeDocument/2006/relationships/image" Target="../media/image195.png"/><Relationship Id="rId5" Type="http://schemas.openxmlformats.org/officeDocument/2006/relationships/image" Target="../media/image199.png"/><Relationship Id="rId6" Type="http://schemas.openxmlformats.org/officeDocument/2006/relationships/image" Target="../media/image19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00.png"/><Relationship Id="rId4" Type="http://schemas.openxmlformats.org/officeDocument/2006/relationships/image" Target="../media/image202.png"/><Relationship Id="rId5" Type="http://schemas.openxmlformats.org/officeDocument/2006/relationships/image" Target="../media/image198.png"/><Relationship Id="rId6" Type="http://schemas.openxmlformats.org/officeDocument/2006/relationships/image" Target="../media/image21.png"/><Relationship Id="rId7" Type="http://schemas.openxmlformats.org/officeDocument/2006/relationships/image" Target="../media/image203.png"/><Relationship Id="rId8" Type="http://schemas.openxmlformats.org/officeDocument/2006/relationships/image" Target="../media/image20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09.png"/><Relationship Id="rId4" Type="http://schemas.openxmlformats.org/officeDocument/2006/relationships/image" Target="../media/image201.png"/><Relationship Id="rId5" Type="http://schemas.openxmlformats.org/officeDocument/2006/relationships/image" Target="../media/image206.png"/><Relationship Id="rId6" Type="http://schemas.openxmlformats.org/officeDocument/2006/relationships/image" Target="../media/image2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04.png"/><Relationship Id="rId4" Type="http://schemas.openxmlformats.org/officeDocument/2006/relationships/image" Target="../media/image28.png"/><Relationship Id="rId5" Type="http://schemas.openxmlformats.org/officeDocument/2006/relationships/image" Target="../media/image20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8.png"/><Relationship Id="rId8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07.png"/><Relationship Id="rId4" Type="http://schemas.openxmlformats.org/officeDocument/2006/relationships/image" Target="../media/image28.png"/><Relationship Id="rId5" Type="http://schemas.openxmlformats.org/officeDocument/2006/relationships/image" Target="../media/image211.png"/><Relationship Id="rId6" Type="http://schemas.openxmlformats.org/officeDocument/2006/relationships/image" Target="../media/image210.png"/><Relationship Id="rId7" Type="http://schemas.openxmlformats.org/officeDocument/2006/relationships/image" Target="../media/image21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12.png"/><Relationship Id="rId4" Type="http://schemas.openxmlformats.org/officeDocument/2006/relationships/image" Target="../media/image217.png"/><Relationship Id="rId5" Type="http://schemas.openxmlformats.org/officeDocument/2006/relationships/image" Target="../media/image216.png"/><Relationship Id="rId6" Type="http://schemas.openxmlformats.org/officeDocument/2006/relationships/image" Target="../media/image2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2.png"/><Relationship Id="rId4" Type="http://schemas.openxmlformats.org/officeDocument/2006/relationships/image" Target="../media/image21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19.png"/><Relationship Id="rId4" Type="http://schemas.openxmlformats.org/officeDocument/2006/relationships/image" Target="../media/image222.png"/><Relationship Id="rId5" Type="http://schemas.openxmlformats.org/officeDocument/2006/relationships/image" Target="../media/image12.png"/><Relationship Id="rId6" Type="http://schemas.openxmlformats.org/officeDocument/2006/relationships/image" Target="../media/image221.png"/><Relationship Id="rId7" Type="http://schemas.openxmlformats.org/officeDocument/2006/relationships/image" Target="../media/image22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25.png"/><Relationship Id="rId4" Type="http://schemas.openxmlformats.org/officeDocument/2006/relationships/image" Target="../media/image224.png"/><Relationship Id="rId5" Type="http://schemas.openxmlformats.org/officeDocument/2006/relationships/image" Target="../media/image12.png"/><Relationship Id="rId6" Type="http://schemas.openxmlformats.org/officeDocument/2006/relationships/image" Target="../media/image22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26.png"/><Relationship Id="rId4" Type="http://schemas.openxmlformats.org/officeDocument/2006/relationships/image" Target="../media/image12.png"/><Relationship Id="rId5" Type="http://schemas.openxmlformats.org/officeDocument/2006/relationships/image" Target="../media/image227.png"/><Relationship Id="rId6" Type="http://schemas.openxmlformats.org/officeDocument/2006/relationships/image" Target="../media/image24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37.png"/><Relationship Id="rId4" Type="http://schemas.openxmlformats.org/officeDocument/2006/relationships/image" Target="../media/image229.png"/><Relationship Id="rId5" Type="http://schemas.openxmlformats.org/officeDocument/2006/relationships/image" Target="../media/image12.png"/><Relationship Id="rId6" Type="http://schemas.openxmlformats.org/officeDocument/2006/relationships/image" Target="../media/image231.png"/><Relationship Id="rId7" Type="http://schemas.openxmlformats.org/officeDocument/2006/relationships/image" Target="../media/image22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30.png"/><Relationship Id="rId4" Type="http://schemas.openxmlformats.org/officeDocument/2006/relationships/image" Target="../media/image12.png"/><Relationship Id="rId5" Type="http://schemas.openxmlformats.org/officeDocument/2006/relationships/image" Target="../media/image233.png"/><Relationship Id="rId6" Type="http://schemas.openxmlformats.org/officeDocument/2006/relationships/image" Target="../media/image238.png"/><Relationship Id="rId7" Type="http://schemas.openxmlformats.org/officeDocument/2006/relationships/image" Target="../media/image1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34.png"/><Relationship Id="rId4" Type="http://schemas.openxmlformats.org/officeDocument/2006/relationships/image" Target="../media/image241.png"/><Relationship Id="rId5" Type="http://schemas.openxmlformats.org/officeDocument/2006/relationships/image" Target="../media/image14.png"/><Relationship Id="rId6" Type="http://schemas.openxmlformats.org/officeDocument/2006/relationships/image" Target="../media/image232.png"/><Relationship Id="rId7" Type="http://schemas.openxmlformats.org/officeDocument/2006/relationships/image" Target="../media/image235.png"/><Relationship Id="rId8" Type="http://schemas.openxmlformats.org/officeDocument/2006/relationships/image" Target="../media/image23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19.png"/><Relationship Id="rId7" Type="http://schemas.openxmlformats.org/officeDocument/2006/relationships/image" Target="../media/image17.png"/><Relationship Id="rId8" Type="http://schemas.openxmlformats.org/officeDocument/2006/relationships/image" Target="../media/image3.png"/><Relationship Id="rId11" Type="http://schemas.openxmlformats.org/officeDocument/2006/relationships/image" Target="../media/image18.png"/><Relationship Id="rId10" Type="http://schemas.openxmlformats.org/officeDocument/2006/relationships/image" Target="../media/image6.png"/><Relationship Id="rId13" Type="http://schemas.openxmlformats.org/officeDocument/2006/relationships/image" Target="../media/image4.png"/><Relationship Id="rId12" Type="http://schemas.openxmlformats.org/officeDocument/2006/relationships/image" Target="../media/image20.png"/><Relationship Id="rId15" Type="http://schemas.openxmlformats.org/officeDocument/2006/relationships/image" Target="../media/image28.png"/><Relationship Id="rId14" Type="http://schemas.openxmlformats.org/officeDocument/2006/relationships/image" Target="../media/image2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.png"/><Relationship Id="rId4" Type="http://schemas.openxmlformats.org/officeDocument/2006/relationships/image" Target="../media/image243.png"/><Relationship Id="rId5" Type="http://schemas.openxmlformats.org/officeDocument/2006/relationships/image" Target="../media/image242.png"/><Relationship Id="rId6" Type="http://schemas.openxmlformats.org/officeDocument/2006/relationships/image" Target="../media/image24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.png"/><Relationship Id="rId4" Type="http://schemas.openxmlformats.org/officeDocument/2006/relationships/image" Target="../media/image239.png"/><Relationship Id="rId5" Type="http://schemas.openxmlformats.org/officeDocument/2006/relationships/image" Target="../media/image245.png"/><Relationship Id="rId6" Type="http://schemas.openxmlformats.org/officeDocument/2006/relationships/image" Target="../media/image246.png"/><Relationship Id="rId7" Type="http://schemas.openxmlformats.org/officeDocument/2006/relationships/image" Target="../media/image24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48.png"/><Relationship Id="rId4" Type="http://schemas.openxmlformats.org/officeDocument/2006/relationships/image" Target="../media/image253.png"/><Relationship Id="rId5" Type="http://schemas.openxmlformats.org/officeDocument/2006/relationships/image" Target="../media/image257.png"/><Relationship Id="rId6" Type="http://schemas.openxmlformats.org/officeDocument/2006/relationships/image" Target="../media/image250.png"/><Relationship Id="rId7" Type="http://schemas.openxmlformats.org/officeDocument/2006/relationships/image" Target="../media/image24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1.png"/><Relationship Id="rId4" Type="http://schemas.openxmlformats.org/officeDocument/2006/relationships/image" Target="../media/image254.png"/><Relationship Id="rId5" Type="http://schemas.openxmlformats.org/officeDocument/2006/relationships/image" Target="../media/image251.png"/><Relationship Id="rId6" Type="http://schemas.openxmlformats.org/officeDocument/2006/relationships/image" Target="../media/image25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55.png"/><Relationship Id="rId4" Type="http://schemas.openxmlformats.org/officeDocument/2006/relationships/image" Target="../media/image248.png"/><Relationship Id="rId5" Type="http://schemas.openxmlformats.org/officeDocument/2006/relationships/image" Target="../media/image25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258.png"/><Relationship Id="rId4" Type="http://schemas.openxmlformats.org/officeDocument/2006/relationships/image" Target="../media/image248.png"/><Relationship Id="rId5" Type="http://schemas.openxmlformats.org/officeDocument/2006/relationships/image" Target="../media/image25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60.png"/><Relationship Id="rId4" Type="http://schemas.openxmlformats.org/officeDocument/2006/relationships/image" Target="../media/image262.png"/><Relationship Id="rId5" Type="http://schemas.openxmlformats.org/officeDocument/2006/relationships/image" Target="../media/image261.png"/><Relationship Id="rId6" Type="http://schemas.openxmlformats.org/officeDocument/2006/relationships/image" Target="../media/image24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66.png"/><Relationship Id="rId4" Type="http://schemas.openxmlformats.org/officeDocument/2006/relationships/image" Target="../media/image273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20" Type="http://schemas.openxmlformats.org/officeDocument/2006/relationships/image" Target="../media/image18.png"/><Relationship Id="rId22" Type="http://schemas.openxmlformats.org/officeDocument/2006/relationships/image" Target="../media/image28.png"/><Relationship Id="rId21" Type="http://schemas.openxmlformats.org/officeDocument/2006/relationships/image" Target="../media/image40.png"/><Relationship Id="rId24" Type="http://schemas.openxmlformats.org/officeDocument/2006/relationships/image" Target="../media/image41.png"/><Relationship Id="rId23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9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5.png"/><Relationship Id="rId7" Type="http://schemas.openxmlformats.org/officeDocument/2006/relationships/image" Target="../media/image8.png"/><Relationship Id="rId8" Type="http://schemas.openxmlformats.org/officeDocument/2006/relationships/image" Target="../media/image10.png"/><Relationship Id="rId11" Type="http://schemas.openxmlformats.org/officeDocument/2006/relationships/image" Target="../media/image26.png"/><Relationship Id="rId10" Type="http://schemas.openxmlformats.org/officeDocument/2006/relationships/image" Target="../media/image19.png"/><Relationship Id="rId13" Type="http://schemas.openxmlformats.org/officeDocument/2006/relationships/image" Target="../media/image11.png"/><Relationship Id="rId12" Type="http://schemas.openxmlformats.org/officeDocument/2006/relationships/image" Target="../media/image7.png"/><Relationship Id="rId15" Type="http://schemas.openxmlformats.org/officeDocument/2006/relationships/image" Target="../media/image17.png"/><Relationship Id="rId14" Type="http://schemas.openxmlformats.org/officeDocument/2006/relationships/image" Target="../media/image13.png"/><Relationship Id="rId17" Type="http://schemas.openxmlformats.org/officeDocument/2006/relationships/image" Target="../media/image37.png"/><Relationship Id="rId16" Type="http://schemas.openxmlformats.org/officeDocument/2006/relationships/image" Target="../media/image36.png"/><Relationship Id="rId19" Type="http://schemas.openxmlformats.org/officeDocument/2006/relationships/image" Target="../media/image9.png"/><Relationship Id="rId18" Type="http://schemas.openxmlformats.org/officeDocument/2006/relationships/image" Target="../media/image45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68.png"/><Relationship Id="rId4" Type="http://schemas.openxmlformats.org/officeDocument/2006/relationships/image" Target="../media/image13.png"/><Relationship Id="rId5" Type="http://schemas.openxmlformats.org/officeDocument/2006/relationships/image" Target="../media/image269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63.png"/><Relationship Id="rId4" Type="http://schemas.openxmlformats.org/officeDocument/2006/relationships/image" Target="../media/image13.png"/><Relationship Id="rId5" Type="http://schemas.openxmlformats.org/officeDocument/2006/relationships/image" Target="../media/image265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264.png"/><Relationship Id="rId4" Type="http://schemas.openxmlformats.org/officeDocument/2006/relationships/image" Target="../media/image272.png"/><Relationship Id="rId5" Type="http://schemas.openxmlformats.org/officeDocument/2006/relationships/image" Target="../media/image13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271.png"/><Relationship Id="rId4" Type="http://schemas.openxmlformats.org/officeDocument/2006/relationships/image" Target="../media/image13.png"/><Relationship Id="rId5" Type="http://schemas.openxmlformats.org/officeDocument/2006/relationships/image" Target="../media/image270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75.png"/><Relationship Id="rId4" Type="http://schemas.openxmlformats.org/officeDocument/2006/relationships/image" Target="../media/image24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67.png"/><Relationship Id="rId4" Type="http://schemas.openxmlformats.org/officeDocument/2006/relationships/image" Target="../media/image248.png"/><Relationship Id="rId5" Type="http://schemas.openxmlformats.org/officeDocument/2006/relationships/image" Target="../media/image276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274.png"/><Relationship Id="rId4" Type="http://schemas.openxmlformats.org/officeDocument/2006/relationships/image" Target="../media/image279.png"/><Relationship Id="rId5" Type="http://schemas.openxmlformats.org/officeDocument/2006/relationships/image" Target="../media/image248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9.png"/><Relationship Id="rId4" Type="http://schemas.openxmlformats.org/officeDocument/2006/relationships/image" Target="../media/image278.png"/><Relationship Id="rId5" Type="http://schemas.openxmlformats.org/officeDocument/2006/relationships/image" Target="../media/image282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9.png"/><Relationship Id="rId4" Type="http://schemas.openxmlformats.org/officeDocument/2006/relationships/image" Target="../media/image281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2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280.jp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6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283.jp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4.xml"/><Relationship Id="rId3" Type="http://schemas.openxmlformats.org/officeDocument/2006/relationships/hyperlink" Target="https://www.megazone.com/blog/(https://www.megazone.com/)" TargetMode="External"/><Relationship Id="rId4" Type="http://schemas.openxmlformats.org/officeDocument/2006/relationships/hyperlink" Target="https://docs.microsoft.com/ko-kr/azure/vpn-gateway/tutorial-site-to-site-portal" TargetMode="External"/><Relationship Id="rId5" Type="http://schemas.openxmlformats.org/officeDocument/2006/relationships/hyperlink" Target="https://cloud.google.com/network-connectivity/docs/vpn/deprecations/classic-vpn-deprecation?hl=ko" TargetMode="External"/><Relationship Id="rId6" Type="http://schemas.openxmlformats.org/officeDocument/2006/relationships/hyperlink" Target="https://docs.aws.amazon.com/" TargetMode="Externa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28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6"/>
          <p:cNvSpPr/>
          <p:nvPr/>
        </p:nvSpPr>
        <p:spPr>
          <a:xfrm>
            <a:off x="7075" y="7075"/>
            <a:ext cx="9144000" cy="5143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6"/>
          <p:cNvSpPr/>
          <p:nvPr/>
        </p:nvSpPr>
        <p:spPr>
          <a:xfrm>
            <a:off x="42450" y="35375"/>
            <a:ext cx="9056100" cy="506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6"/>
          <p:cNvSpPr/>
          <p:nvPr/>
        </p:nvSpPr>
        <p:spPr>
          <a:xfrm>
            <a:off x="4966500" y="867950"/>
            <a:ext cx="3069900" cy="23409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6"/>
          <p:cNvSpPr/>
          <p:nvPr/>
        </p:nvSpPr>
        <p:spPr>
          <a:xfrm>
            <a:off x="657920" y="128050"/>
            <a:ext cx="4228200" cy="40923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6"/>
          <p:cNvSpPr/>
          <p:nvPr/>
        </p:nvSpPr>
        <p:spPr>
          <a:xfrm>
            <a:off x="5364750" y="2964375"/>
            <a:ext cx="3460500" cy="9534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6"/>
          <p:cNvSpPr txBox="1"/>
          <p:nvPr>
            <p:ph idx="1" type="subTitle"/>
          </p:nvPr>
        </p:nvSpPr>
        <p:spPr>
          <a:xfrm>
            <a:off x="4966493" y="3994924"/>
            <a:ext cx="3858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700">
                <a:latin typeface="Nanum Gothic"/>
                <a:ea typeface="Nanum Gothic"/>
                <a:cs typeface="Nanum Gothic"/>
                <a:sym typeface="Nanum Gothic"/>
              </a:rPr>
              <a:t>권승규,김수빈,박기범,편창은</a:t>
            </a:r>
            <a:endParaRPr b="1" sz="1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0" name="Google Shape;13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875" y="764750"/>
            <a:ext cx="3003401" cy="361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6"/>
          <p:cNvSpPr txBox="1"/>
          <p:nvPr>
            <p:ph type="ctrTitle"/>
          </p:nvPr>
        </p:nvSpPr>
        <p:spPr>
          <a:xfrm>
            <a:off x="4007399" y="692150"/>
            <a:ext cx="5223900" cy="17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>
                <a:latin typeface="Black Han Sans"/>
                <a:ea typeface="Black Han Sans"/>
                <a:cs typeface="Black Han Sans"/>
                <a:sym typeface="Black Han Sans"/>
              </a:rPr>
              <a:t>메가존 클라우드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>
                <a:latin typeface="Black Han Sans"/>
                <a:ea typeface="Black Han Sans"/>
                <a:cs typeface="Black Han Sans"/>
                <a:sym typeface="Black Han Sans"/>
              </a:rPr>
              <a:t>채용확정형 1기</a:t>
            </a:r>
            <a:endParaRPr>
              <a:solidFill>
                <a:schemeClr val="dk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32" name="Google Shape;132;p26"/>
          <p:cNvSpPr txBox="1"/>
          <p:nvPr/>
        </p:nvSpPr>
        <p:spPr>
          <a:xfrm>
            <a:off x="5490134" y="2858043"/>
            <a:ext cx="77040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ugaz One"/>
              <a:buNone/>
            </a:pPr>
            <a:r>
              <a:rPr i="0" lang="en-US" sz="3200" u="none" cap="none" strike="noStrik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2조 </a:t>
            </a:r>
            <a:r>
              <a:rPr lang="en-US" sz="32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세미</a:t>
            </a:r>
            <a:r>
              <a:rPr i="0" lang="en-US" sz="3200" u="none" cap="none" strike="noStrik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프로젝트</a:t>
            </a:r>
            <a:endParaRPr sz="3200">
              <a:solidFill>
                <a:schemeClr val="dk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ugaz One"/>
              <a:buNone/>
            </a:pPr>
            <a:r>
              <a:rPr lang="en-US" sz="32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하이브리드 클라우드</a:t>
            </a: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3" name="Google Shape;133;p26"/>
          <p:cNvCxnSpPr/>
          <p:nvPr/>
        </p:nvCxnSpPr>
        <p:spPr>
          <a:xfrm flipH="1">
            <a:off x="3466600" y="3777425"/>
            <a:ext cx="7200" cy="693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26"/>
          <p:cNvCxnSpPr/>
          <p:nvPr/>
        </p:nvCxnSpPr>
        <p:spPr>
          <a:xfrm flipH="1" rot="10800000">
            <a:off x="3466600" y="4464425"/>
            <a:ext cx="5030400" cy="16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5"/>
          <p:cNvSpPr/>
          <p:nvPr/>
        </p:nvSpPr>
        <p:spPr>
          <a:xfrm>
            <a:off x="1052325" y="1963612"/>
            <a:ext cx="1818300" cy="1332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35"/>
          <p:cNvSpPr/>
          <p:nvPr/>
        </p:nvSpPr>
        <p:spPr>
          <a:xfrm>
            <a:off x="576350" y="617847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35"/>
          <p:cNvSpPr txBox="1"/>
          <p:nvPr/>
        </p:nvSpPr>
        <p:spPr>
          <a:xfrm>
            <a:off x="887813" y="3129050"/>
            <a:ext cx="20451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SA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Project Manager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ESXi, File Gateway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14" name="Google Shape;614;p35"/>
          <p:cNvSpPr/>
          <p:nvPr/>
        </p:nvSpPr>
        <p:spPr>
          <a:xfrm>
            <a:off x="3662900" y="1963612"/>
            <a:ext cx="1818300" cy="1332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35"/>
          <p:cNvSpPr txBox="1"/>
          <p:nvPr/>
        </p:nvSpPr>
        <p:spPr>
          <a:xfrm>
            <a:off x="2646750" y="3129038"/>
            <a:ext cx="20451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SA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S3 #2, Openstack,</a:t>
            </a:r>
            <a:endParaRPr sz="11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AWS VPN, EFS</a:t>
            </a:r>
            <a:endParaRPr sz="11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16" name="Google Shape;616;p35"/>
          <p:cNvSpPr/>
          <p:nvPr/>
        </p:nvSpPr>
        <p:spPr>
          <a:xfrm>
            <a:off x="3322957" y="2816675"/>
            <a:ext cx="694200" cy="2685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35"/>
          <p:cNvSpPr/>
          <p:nvPr/>
        </p:nvSpPr>
        <p:spPr>
          <a:xfrm>
            <a:off x="6273475" y="1963612"/>
            <a:ext cx="1818300" cy="1332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35"/>
          <p:cNvSpPr txBox="1"/>
          <p:nvPr/>
        </p:nvSpPr>
        <p:spPr>
          <a:xfrm>
            <a:off x="4470475" y="3129038"/>
            <a:ext cx="20451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SA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멀티클라우드 웹서버 </a:t>
            </a:r>
            <a:endParaRPr sz="11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HAproxy</a:t>
            </a:r>
            <a:endParaRPr sz="11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Azure, GCP VPN</a:t>
            </a:r>
            <a:endParaRPr sz="11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Cloudwatch &amp; SNS</a:t>
            </a:r>
            <a:endParaRPr sz="11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9" name="Google Shape;619;p35"/>
          <p:cNvSpPr/>
          <p:nvPr/>
        </p:nvSpPr>
        <p:spPr>
          <a:xfrm>
            <a:off x="6858096" y="2815587"/>
            <a:ext cx="695700" cy="2685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0" name="Google Shape;620;p35"/>
          <p:cNvCxnSpPr>
            <a:stCxn id="621" idx="1"/>
          </p:cNvCxnSpPr>
          <p:nvPr/>
        </p:nvCxnSpPr>
        <p:spPr>
          <a:xfrm rot="10800000">
            <a:off x="945827" y="2951687"/>
            <a:ext cx="673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2" name="Google Shape;622;p35"/>
          <p:cNvCxnSpPr>
            <a:endCxn id="616" idx="1"/>
          </p:cNvCxnSpPr>
          <p:nvPr/>
        </p:nvCxnSpPr>
        <p:spPr>
          <a:xfrm>
            <a:off x="1413758" y="2950925"/>
            <a:ext cx="1909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3" name="Google Shape;623;p35"/>
          <p:cNvCxnSpPr>
            <a:stCxn id="616" idx="3"/>
            <a:endCxn id="619" idx="1"/>
          </p:cNvCxnSpPr>
          <p:nvPr/>
        </p:nvCxnSpPr>
        <p:spPr>
          <a:xfrm flipH="1" rot="10800000">
            <a:off x="4017158" y="2949725"/>
            <a:ext cx="2841000" cy="1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4" name="Google Shape;624;p35"/>
          <p:cNvCxnSpPr>
            <a:endCxn id="619" idx="3"/>
          </p:cNvCxnSpPr>
          <p:nvPr/>
        </p:nvCxnSpPr>
        <p:spPr>
          <a:xfrm rot="10800000">
            <a:off x="7553796" y="2949837"/>
            <a:ext cx="671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5" name="Google Shape;625;p35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설계 담당자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626" name="Google Shape;626;p35"/>
          <p:cNvGrpSpPr/>
          <p:nvPr/>
        </p:nvGrpSpPr>
        <p:grpSpPr>
          <a:xfrm>
            <a:off x="1729550" y="2185030"/>
            <a:ext cx="463897" cy="553067"/>
            <a:chOff x="3330525" y="4399275"/>
            <a:chExt cx="390650" cy="481850"/>
          </a:xfrm>
        </p:grpSpPr>
        <p:sp>
          <p:nvSpPr>
            <p:cNvPr id="627" name="Google Shape;627;p35"/>
            <p:cNvSpPr/>
            <p:nvPr/>
          </p:nvSpPr>
          <p:spPr>
            <a:xfrm>
              <a:off x="3543950" y="4648550"/>
              <a:ext cx="78450" cy="95775"/>
            </a:xfrm>
            <a:custGeom>
              <a:rect b="b" l="l" r="r" t="t"/>
              <a:pathLst>
                <a:path extrusionOk="0" h="3831" w="3138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35"/>
            <p:cNvSpPr/>
            <p:nvPr/>
          </p:nvSpPr>
          <p:spPr>
            <a:xfrm>
              <a:off x="3427250" y="4456050"/>
              <a:ext cx="197650" cy="197175"/>
            </a:xfrm>
            <a:custGeom>
              <a:rect b="b" l="l" r="r" t="t"/>
              <a:pathLst>
                <a:path extrusionOk="0" h="7887" w="7906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35"/>
            <p:cNvSpPr/>
            <p:nvPr/>
          </p:nvSpPr>
          <p:spPr>
            <a:xfrm>
              <a:off x="3428150" y="4399275"/>
              <a:ext cx="166925" cy="84725"/>
            </a:xfrm>
            <a:custGeom>
              <a:rect b="b" l="l" r="r" t="t"/>
              <a:pathLst>
                <a:path extrusionOk="0" h="3389" w="6677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35"/>
            <p:cNvSpPr/>
            <p:nvPr/>
          </p:nvSpPr>
          <p:spPr>
            <a:xfrm>
              <a:off x="3330525" y="4674000"/>
              <a:ext cx="181225" cy="207125"/>
            </a:xfrm>
            <a:custGeom>
              <a:rect b="b" l="l" r="r" t="t"/>
              <a:pathLst>
                <a:path extrusionOk="0" h="8285" w="7249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35"/>
            <p:cNvSpPr/>
            <p:nvPr/>
          </p:nvSpPr>
          <p:spPr>
            <a:xfrm>
              <a:off x="3540175" y="4674000"/>
              <a:ext cx="181000" cy="207100"/>
            </a:xfrm>
            <a:custGeom>
              <a:rect b="b" l="l" r="r" t="t"/>
              <a:pathLst>
                <a:path extrusionOk="0" h="8284" w="724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35"/>
            <p:cNvSpPr/>
            <p:nvPr/>
          </p:nvSpPr>
          <p:spPr>
            <a:xfrm>
              <a:off x="3429975" y="4648850"/>
              <a:ext cx="78225" cy="95400"/>
            </a:xfrm>
            <a:custGeom>
              <a:rect b="b" l="l" r="r" t="t"/>
              <a:pathLst>
                <a:path extrusionOk="0" h="3816" w="3129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35"/>
            <p:cNvSpPr/>
            <p:nvPr/>
          </p:nvSpPr>
          <p:spPr>
            <a:xfrm>
              <a:off x="3514200" y="4681000"/>
              <a:ext cx="23150" cy="17550"/>
            </a:xfrm>
            <a:custGeom>
              <a:rect b="b" l="l" r="r" t="t"/>
              <a:pathLst>
                <a:path extrusionOk="0" h="702" w="926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4" name="Google Shape;634;p35"/>
          <p:cNvGrpSpPr/>
          <p:nvPr/>
        </p:nvGrpSpPr>
        <p:grpSpPr>
          <a:xfrm>
            <a:off x="3438105" y="2157021"/>
            <a:ext cx="463897" cy="553067"/>
            <a:chOff x="3330525" y="4399275"/>
            <a:chExt cx="390650" cy="481850"/>
          </a:xfrm>
        </p:grpSpPr>
        <p:sp>
          <p:nvSpPr>
            <p:cNvPr id="635" name="Google Shape;635;p35"/>
            <p:cNvSpPr/>
            <p:nvPr/>
          </p:nvSpPr>
          <p:spPr>
            <a:xfrm>
              <a:off x="3543950" y="4648550"/>
              <a:ext cx="78450" cy="95775"/>
            </a:xfrm>
            <a:custGeom>
              <a:rect b="b" l="l" r="r" t="t"/>
              <a:pathLst>
                <a:path extrusionOk="0" h="3831" w="3138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35"/>
            <p:cNvSpPr/>
            <p:nvPr/>
          </p:nvSpPr>
          <p:spPr>
            <a:xfrm>
              <a:off x="3427250" y="4456050"/>
              <a:ext cx="197650" cy="197175"/>
            </a:xfrm>
            <a:custGeom>
              <a:rect b="b" l="l" r="r" t="t"/>
              <a:pathLst>
                <a:path extrusionOk="0" h="7887" w="7906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35"/>
            <p:cNvSpPr/>
            <p:nvPr/>
          </p:nvSpPr>
          <p:spPr>
            <a:xfrm>
              <a:off x="3428150" y="4399275"/>
              <a:ext cx="166925" cy="84725"/>
            </a:xfrm>
            <a:custGeom>
              <a:rect b="b" l="l" r="r" t="t"/>
              <a:pathLst>
                <a:path extrusionOk="0" h="3389" w="6677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35"/>
            <p:cNvSpPr/>
            <p:nvPr/>
          </p:nvSpPr>
          <p:spPr>
            <a:xfrm>
              <a:off x="3330525" y="4674000"/>
              <a:ext cx="181225" cy="207125"/>
            </a:xfrm>
            <a:custGeom>
              <a:rect b="b" l="l" r="r" t="t"/>
              <a:pathLst>
                <a:path extrusionOk="0" h="8285" w="7249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35"/>
            <p:cNvSpPr/>
            <p:nvPr/>
          </p:nvSpPr>
          <p:spPr>
            <a:xfrm>
              <a:off x="3540175" y="4674000"/>
              <a:ext cx="181000" cy="207100"/>
            </a:xfrm>
            <a:custGeom>
              <a:rect b="b" l="l" r="r" t="t"/>
              <a:pathLst>
                <a:path extrusionOk="0" h="8284" w="724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35"/>
            <p:cNvSpPr/>
            <p:nvPr/>
          </p:nvSpPr>
          <p:spPr>
            <a:xfrm>
              <a:off x="3429975" y="4648850"/>
              <a:ext cx="78225" cy="95400"/>
            </a:xfrm>
            <a:custGeom>
              <a:rect b="b" l="l" r="r" t="t"/>
              <a:pathLst>
                <a:path extrusionOk="0" h="3816" w="3129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35"/>
            <p:cNvSpPr/>
            <p:nvPr/>
          </p:nvSpPr>
          <p:spPr>
            <a:xfrm>
              <a:off x="3514200" y="4681000"/>
              <a:ext cx="23150" cy="17550"/>
            </a:xfrm>
            <a:custGeom>
              <a:rect b="b" l="l" r="r" t="t"/>
              <a:pathLst>
                <a:path extrusionOk="0" h="702" w="926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2" name="Google Shape;642;p35"/>
          <p:cNvGrpSpPr/>
          <p:nvPr/>
        </p:nvGrpSpPr>
        <p:grpSpPr>
          <a:xfrm>
            <a:off x="6950650" y="2189229"/>
            <a:ext cx="463897" cy="553067"/>
            <a:chOff x="3330525" y="4399275"/>
            <a:chExt cx="390650" cy="481850"/>
          </a:xfrm>
        </p:grpSpPr>
        <p:sp>
          <p:nvSpPr>
            <p:cNvPr id="643" name="Google Shape;643;p35"/>
            <p:cNvSpPr/>
            <p:nvPr/>
          </p:nvSpPr>
          <p:spPr>
            <a:xfrm>
              <a:off x="3543950" y="4648550"/>
              <a:ext cx="78450" cy="95775"/>
            </a:xfrm>
            <a:custGeom>
              <a:rect b="b" l="l" r="r" t="t"/>
              <a:pathLst>
                <a:path extrusionOk="0" h="3831" w="3138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35"/>
            <p:cNvSpPr/>
            <p:nvPr/>
          </p:nvSpPr>
          <p:spPr>
            <a:xfrm>
              <a:off x="3427250" y="4456050"/>
              <a:ext cx="197650" cy="197175"/>
            </a:xfrm>
            <a:custGeom>
              <a:rect b="b" l="l" r="r" t="t"/>
              <a:pathLst>
                <a:path extrusionOk="0" h="7887" w="7906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35"/>
            <p:cNvSpPr/>
            <p:nvPr/>
          </p:nvSpPr>
          <p:spPr>
            <a:xfrm>
              <a:off x="3428150" y="4399275"/>
              <a:ext cx="166925" cy="84725"/>
            </a:xfrm>
            <a:custGeom>
              <a:rect b="b" l="l" r="r" t="t"/>
              <a:pathLst>
                <a:path extrusionOk="0" h="3389" w="6677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35"/>
            <p:cNvSpPr/>
            <p:nvPr/>
          </p:nvSpPr>
          <p:spPr>
            <a:xfrm>
              <a:off x="3330525" y="4674000"/>
              <a:ext cx="181225" cy="207125"/>
            </a:xfrm>
            <a:custGeom>
              <a:rect b="b" l="l" r="r" t="t"/>
              <a:pathLst>
                <a:path extrusionOk="0" h="8285" w="7249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35"/>
            <p:cNvSpPr/>
            <p:nvPr/>
          </p:nvSpPr>
          <p:spPr>
            <a:xfrm>
              <a:off x="3540175" y="4674000"/>
              <a:ext cx="181000" cy="207100"/>
            </a:xfrm>
            <a:custGeom>
              <a:rect b="b" l="l" r="r" t="t"/>
              <a:pathLst>
                <a:path extrusionOk="0" h="8284" w="724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35"/>
            <p:cNvSpPr/>
            <p:nvPr/>
          </p:nvSpPr>
          <p:spPr>
            <a:xfrm>
              <a:off x="3429975" y="4648850"/>
              <a:ext cx="78225" cy="95400"/>
            </a:xfrm>
            <a:custGeom>
              <a:rect b="b" l="l" r="r" t="t"/>
              <a:pathLst>
                <a:path extrusionOk="0" h="3816" w="3129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35"/>
            <p:cNvSpPr/>
            <p:nvPr/>
          </p:nvSpPr>
          <p:spPr>
            <a:xfrm>
              <a:off x="3514200" y="4681000"/>
              <a:ext cx="23150" cy="17550"/>
            </a:xfrm>
            <a:custGeom>
              <a:rect b="b" l="l" r="r" t="t"/>
              <a:pathLst>
                <a:path extrusionOk="0" h="702" w="926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0" name="Google Shape;650;p35"/>
          <p:cNvGrpSpPr/>
          <p:nvPr/>
        </p:nvGrpSpPr>
        <p:grpSpPr>
          <a:xfrm>
            <a:off x="5292068" y="2189496"/>
            <a:ext cx="463897" cy="553067"/>
            <a:chOff x="3330525" y="4399275"/>
            <a:chExt cx="390650" cy="481850"/>
          </a:xfrm>
        </p:grpSpPr>
        <p:sp>
          <p:nvSpPr>
            <p:cNvPr id="651" name="Google Shape;651;p35"/>
            <p:cNvSpPr/>
            <p:nvPr/>
          </p:nvSpPr>
          <p:spPr>
            <a:xfrm>
              <a:off x="3543950" y="4648550"/>
              <a:ext cx="78450" cy="95775"/>
            </a:xfrm>
            <a:custGeom>
              <a:rect b="b" l="l" r="r" t="t"/>
              <a:pathLst>
                <a:path extrusionOk="0" h="3831" w="3138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35"/>
            <p:cNvSpPr/>
            <p:nvPr/>
          </p:nvSpPr>
          <p:spPr>
            <a:xfrm>
              <a:off x="3427250" y="4456050"/>
              <a:ext cx="197650" cy="197175"/>
            </a:xfrm>
            <a:custGeom>
              <a:rect b="b" l="l" r="r" t="t"/>
              <a:pathLst>
                <a:path extrusionOk="0" h="7887" w="7906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35"/>
            <p:cNvSpPr/>
            <p:nvPr/>
          </p:nvSpPr>
          <p:spPr>
            <a:xfrm>
              <a:off x="3428150" y="4399275"/>
              <a:ext cx="166925" cy="84725"/>
            </a:xfrm>
            <a:custGeom>
              <a:rect b="b" l="l" r="r" t="t"/>
              <a:pathLst>
                <a:path extrusionOk="0" h="3389" w="6677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35"/>
            <p:cNvSpPr/>
            <p:nvPr/>
          </p:nvSpPr>
          <p:spPr>
            <a:xfrm>
              <a:off x="3330525" y="4674000"/>
              <a:ext cx="181225" cy="207125"/>
            </a:xfrm>
            <a:custGeom>
              <a:rect b="b" l="l" r="r" t="t"/>
              <a:pathLst>
                <a:path extrusionOk="0" h="8285" w="7249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35"/>
            <p:cNvSpPr/>
            <p:nvPr/>
          </p:nvSpPr>
          <p:spPr>
            <a:xfrm>
              <a:off x="3540175" y="4674000"/>
              <a:ext cx="181000" cy="207100"/>
            </a:xfrm>
            <a:custGeom>
              <a:rect b="b" l="l" r="r" t="t"/>
              <a:pathLst>
                <a:path extrusionOk="0" h="8284" w="724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35"/>
            <p:cNvSpPr/>
            <p:nvPr/>
          </p:nvSpPr>
          <p:spPr>
            <a:xfrm>
              <a:off x="3429975" y="4648850"/>
              <a:ext cx="78225" cy="95400"/>
            </a:xfrm>
            <a:custGeom>
              <a:rect b="b" l="l" r="r" t="t"/>
              <a:pathLst>
                <a:path extrusionOk="0" h="3816" w="3129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35"/>
            <p:cNvSpPr/>
            <p:nvPr/>
          </p:nvSpPr>
          <p:spPr>
            <a:xfrm>
              <a:off x="3514200" y="4681000"/>
              <a:ext cx="23150" cy="17550"/>
            </a:xfrm>
            <a:custGeom>
              <a:rect b="b" l="l" r="r" t="t"/>
              <a:pathLst>
                <a:path extrusionOk="0" h="702" w="926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8" name="Google Shape;658;p35"/>
          <p:cNvSpPr/>
          <p:nvPr/>
        </p:nvSpPr>
        <p:spPr>
          <a:xfrm>
            <a:off x="5145171" y="2816675"/>
            <a:ext cx="695700" cy="2685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35"/>
          <p:cNvSpPr txBox="1"/>
          <p:nvPr/>
        </p:nvSpPr>
        <p:spPr>
          <a:xfrm>
            <a:off x="6211175" y="3129038"/>
            <a:ext cx="20451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SA</a:t>
            </a:r>
            <a:endParaRPr b="0" i="0" sz="1400" u="none" cap="none" strike="noStrike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21" name="Google Shape;621;p35"/>
          <p:cNvSpPr/>
          <p:nvPr/>
        </p:nvSpPr>
        <p:spPr>
          <a:xfrm>
            <a:off x="1619627" y="2817437"/>
            <a:ext cx="666300" cy="2685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35"/>
          <p:cNvSpPr txBox="1"/>
          <p:nvPr/>
        </p:nvSpPr>
        <p:spPr>
          <a:xfrm>
            <a:off x="6211175" y="2719550"/>
            <a:ext cx="20451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권승규</a:t>
            </a:r>
            <a:endParaRPr i="0" sz="1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61" name="Google Shape;661;p35"/>
          <p:cNvSpPr txBox="1"/>
          <p:nvPr/>
        </p:nvSpPr>
        <p:spPr>
          <a:xfrm>
            <a:off x="2646750" y="2719550"/>
            <a:ext cx="20451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김수빈</a:t>
            </a:r>
            <a:endParaRPr sz="1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62" name="Google Shape;662;p35"/>
          <p:cNvSpPr txBox="1"/>
          <p:nvPr/>
        </p:nvSpPr>
        <p:spPr>
          <a:xfrm>
            <a:off x="4461350" y="2719550"/>
            <a:ext cx="20451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박기범</a:t>
            </a:r>
            <a:endParaRPr i="0" sz="1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63" name="Google Shape;663;p35"/>
          <p:cNvSpPr txBox="1"/>
          <p:nvPr/>
        </p:nvSpPr>
        <p:spPr>
          <a:xfrm>
            <a:off x="938950" y="2719550"/>
            <a:ext cx="20451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편창은</a:t>
            </a:r>
            <a:endParaRPr i="0" sz="18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64" name="Google Shape;664;p35"/>
          <p:cNvSpPr txBox="1"/>
          <p:nvPr/>
        </p:nvSpPr>
        <p:spPr>
          <a:xfrm>
            <a:off x="6022899" y="1677999"/>
            <a:ext cx="23661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조장</a:t>
            </a:r>
            <a:endParaRPr i="0" sz="2000" u="none" cap="none" strike="noStrike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65" name="Google Shape;665;p35"/>
          <p:cNvSpPr txBox="1"/>
          <p:nvPr/>
        </p:nvSpPr>
        <p:spPr>
          <a:xfrm>
            <a:off x="5755975" y="33597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Route53,ALB,Cloudfront</a:t>
            </a:r>
            <a:endParaRPr sz="11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36"/>
          <p:cNvSpPr/>
          <p:nvPr/>
        </p:nvSpPr>
        <p:spPr>
          <a:xfrm>
            <a:off x="3925875" y="288950"/>
            <a:ext cx="5083500" cy="45660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36"/>
          <p:cNvSpPr/>
          <p:nvPr/>
        </p:nvSpPr>
        <p:spPr>
          <a:xfrm>
            <a:off x="749525" y="389550"/>
            <a:ext cx="3487800" cy="3132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36"/>
          <p:cNvSpPr txBox="1"/>
          <p:nvPr>
            <p:ph type="title"/>
          </p:nvPr>
        </p:nvSpPr>
        <p:spPr>
          <a:xfrm>
            <a:off x="689625" y="2655575"/>
            <a:ext cx="3607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>
                <a:latin typeface="Do Hyeon"/>
                <a:ea typeface="Do Hyeon"/>
                <a:cs typeface="Do Hyeon"/>
                <a:sym typeface="Do Hyeon"/>
              </a:rPr>
              <a:t>시스템 설계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73" name="Google Shape;673;p36"/>
          <p:cNvSpPr txBox="1"/>
          <p:nvPr>
            <p:ph idx="1" type="subTitle"/>
          </p:nvPr>
        </p:nvSpPr>
        <p:spPr>
          <a:xfrm>
            <a:off x="401975" y="3401225"/>
            <a:ext cx="36075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-US"/>
              <a:t>                                 구조 별 구축 과정 설명</a:t>
            </a:r>
            <a:endParaRPr/>
          </a:p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8200" y="692100"/>
            <a:ext cx="3237400" cy="3759476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6"/>
          <p:cNvSpPr/>
          <p:nvPr/>
        </p:nvSpPr>
        <p:spPr>
          <a:xfrm>
            <a:off x="1698675" y="1324574"/>
            <a:ext cx="1589400" cy="12624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6" name="Google Shape;676;p36"/>
          <p:cNvCxnSpPr>
            <a:stCxn id="675" idx="1"/>
            <a:endCxn id="672" idx="1"/>
          </p:cNvCxnSpPr>
          <p:nvPr/>
        </p:nvCxnSpPr>
        <p:spPr>
          <a:xfrm flipH="1">
            <a:off x="689475" y="1955774"/>
            <a:ext cx="1009200" cy="1120800"/>
          </a:xfrm>
          <a:prstGeom prst="bentConnector3">
            <a:avLst>
              <a:gd fmla="val 123581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7" name="Google Shape;677;p36"/>
          <p:cNvCxnSpPr>
            <a:stCxn id="672" idx="3"/>
            <a:endCxn id="675" idx="3"/>
          </p:cNvCxnSpPr>
          <p:nvPr/>
        </p:nvCxnSpPr>
        <p:spPr>
          <a:xfrm rot="10800000">
            <a:off x="3287925" y="1955675"/>
            <a:ext cx="1009200" cy="1120800"/>
          </a:xfrm>
          <a:prstGeom prst="bentConnector3">
            <a:avLst>
              <a:gd fmla="val -23595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78" name="Google Shape;678;p36"/>
          <p:cNvGrpSpPr/>
          <p:nvPr/>
        </p:nvGrpSpPr>
        <p:grpSpPr>
          <a:xfrm>
            <a:off x="2458481" y="3604625"/>
            <a:ext cx="1550994" cy="590550"/>
            <a:chOff x="2458481" y="3604625"/>
            <a:chExt cx="1550994" cy="590550"/>
          </a:xfrm>
        </p:grpSpPr>
        <p:sp>
          <p:nvSpPr>
            <p:cNvPr id="679" name="Google Shape;679;p36"/>
            <p:cNvSpPr/>
            <p:nvPr/>
          </p:nvSpPr>
          <p:spPr>
            <a:xfrm>
              <a:off x="2458481" y="412527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80" name="Google Shape;680;p36"/>
            <p:cNvCxnSpPr>
              <a:stCxn id="673" idx="3"/>
              <a:endCxn id="679" idx="6"/>
            </p:cNvCxnSpPr>
            <p:nvPr/>
          </p:nvCxnSpPr>
          <p:spPr>
            <a:xfrm flipH="1">
              <a:off x="2528375" y="3604625"/>
              <a:ext cx="1481100" cy="555600"/>
            </a:xfrm>
            <a:prstGeom prst="bentConnector3">
              <a:avLst>
                <a:gd fmla="val -16078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81" name="Google Shape;681;p36"/>
          <p:cNvSpPr txBox="1"/>
          <p:nvPr>
            <p:ph idx="2" type="title"/>
          </p:nvPr>
        </p:nvSpPr>
        <p:spPr>
          <a:xfrm>
            <a:off x="1856625" y="1647863"/>
            <a:ext cx="1273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>
                <a:solidFill>
                  <a:schemeClr val="dk1"/>
                </a:solidFill>
              </a:rPr>
              <a:t>02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37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37"/>
          <p:cNvSpPr txBox="1"/>
          <p:nvPr>
            <p:ph type="title"/>
          </p:nvPr>
        </p:nvSpPr>
        <p:spPr>
          <a:xfrm>
            <a:off x="661575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사용자 권한 부여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688" name="Google Shape;68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629" y="809038"/>
            <a:ext cx="927260" cy="813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9900" y="814750"/>
            <a:ext cx="2575223" cy="802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0" name="Google Shape;690;p37"/>
          <p:cNvCxnSpPr/>
          <p:nvPr/>
        </p:nvCxnSpPr>
        <p:spPr>
          <a:xfrm flipH="1" rot="-5400000">
            <a:off x="4408950" y="682600"/>
            <a:ext cx="103500" cy="903300"/>
          </a:xfrm>
          <a:prstGeom prst="bentConnector3">
            <a:avLst>
              <a:gd fmla="val -23007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1" name="Google Shape;691;p37"/>
          <p:cNvSpPr txBox="1"/>
          <p:nvPr/>
        </p:nvSpPr>
        <p:spPr>
          <a:xfrm>
            <a:off x="4399625" y="1129775"/>
            <a:ext cx="11400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rPr>
              <a:t>ROOT</a:t>
            </a:r>
            <a:endParaRPr b="0" i="0" sz="2500" u="none" cap="none" strike="noStrike">
              <a:solidFill>
                <a:schemeClr val="lt1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pic>
        <p:nvPicPr>
          <p:cNvPr id="692" name="Google Shape;69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625" y="1683950"/>
            <a:ext cx="3607500" cy="11369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3" name="Google Shape;693;p37"/>
          <p:cNvCxnSpPr/>
          <p:nvPr/>
        </p:nvCxnSpPr>
        <p:spPr>
          <a:xfrm flipH="1" rot="-5400000">
            <a:off x="4408950" y="1669850"/>
            <a:ext cx="103500" cy="903300"/>
          </a:xfrm>
          <a:prstGeom prst="bentConnector3">
            <a:avLst>
              <a:gd fmla="val -23007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4" name="Google Shape;694;p37"/>
          <p:cNvSpPr txBox="1"/>
          <p:nvPr/>
        </p:nvSpPr>
        <p:spPr>
          <a:xfrm>
            <a:off x="4293500" y="2173250"/>
            <a:ext cx="17718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rPr>
              <a:t>Master </a:t>
            </a:r>
            <a:endParaRPr b="0" i="0" sz="2500" u="none" cap="none" strike="noStrike">
              <a:solidFill>
                <a:schemeClr val="lt1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sp>
        <p:nvSpPr>
          <p:cNvPr id="695" name="Google Shape;695;p37"/>
          <p:cNvSpPr txBox="1"/>
          <p:nvPr>
            <p:ph idx="4294967295" type="subTitle"/>
          </p:nvPr>
        </p:nvSpPr>
        <p:spPr>
          <a:xfrm>
            <a:off x="3362850" y="2519300"/>
            <a:ext cx="76125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100">
                <a:latin typeface="Nanum Gothic"/>
                <a:ea typeface="Nanum Gothic"/>
                <a:cs typeface="Nanum Gothic"/>
                <a:sym typeface="Nanum Gothic"/>
              </a:rPr>
              <a:t>                    </a:t>
            </a:r>
            <a:r>
              <a:rPr b="1" lang="en-US" sz="1000">
                <a:latin typeface="Nanum Gothic"/>
                <a:ea typeface="Nanum Gothic"/>
                <a:cs typeface="Nanum Gothic"/>
                <a:sym typeface="Nanum Gothic"/>
              </a:rPr>
              <a:t>   AdministratorAccess</a:t>
            </a:r>
            <a:endParaRPr sz="1300"/>
          </a:p>
        </p:txBody>
      </p:sp>
      <p:pic>
        <p:nvPicPr>
          <p:cNvPr id="696" name="Google Shape;696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3350" y="2926100"/>
            <a:ext cx="1104900" cy="185737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7"/>
          <p:cNvSpPr txBox="1"/>
          <p:nvPr/>
        </p:nvSpPr>
        <p:spPr>
          <a:xfrm>
            <a:off x="6482300" y="2820950"/>
            <a:ext cx="17718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rPr>
              <a:t>Storage</a:t>
            </a:r>
            <a:r>
              <a:rPr lang="en-US" sz="2500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rPr>
              <a:t> </a:t>
            </a:r>
            <a:endParaRPr b="0" i="0" sz="2500" u="none" cap="none" strike="noStrike">
              <a:solidFill>
                <a:schemeClr val="lt1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sp>
        <p:nvSpPr>
          <p:cNvPr id="698" name="Google Shape;698;p37"/>
          <p:cNvSpPr txBox="1"/>
          <p:nvPr/>
        </p:nvSpPr>
        <p:spPr>
          <a:xfrm>
            <a:off x="6615025" y="3836150"/>
            <a:ext cx="17718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rPr>
              <a:t>DNS</a:t>
            </a:r>
            <a:r>
              <a:rPr lang="en-US" sz="2500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rPr>
              <a:t> </a:t>
            </a:r>
            <a:endParaRPr b="0" i="0" sz="2500" u="none" cap="none" strike="noStrike">
              <a:solidFill>
                <a:schemeClr val="lt1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sp>
        <p:nvSpPr>
          <p:cNvPr id="699" name="Google Shape;699;p37"/>
          <p:cNvSpPr txBox="1"/>
          <p:nvPr>
            <p:ph idx="4294967295" type="subTitle"/>
          </p:nvPr>
        </p:nvSpPr>
        <p:spPr>
          <a:xfrm>
            <a:off x="5871450" y="3177713"/>
            <a:ext cx="76125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100">
                <a:latin typeface="Nanum Gothic"/>
                <a:ea typeface="Nanum Gothic"/>
                <a:cs typeface="Nanum Gothic"/>
                <a:sym typeface="Nanum Gothic"/>
              </a:rPr>
              <a:t>                    </a:t>
            </a:r>
            <a:r>
              <a:rPr b="1" lang="en-US" sz="1000">
                <a:latin typeface="Nanum Gothic"/>
                <a:ea typeface="Nanum Gothic"/>
                <a:cs typeface="Nanum Gothic"/>
                <a:sym typeface="Nanum Gothic"/>
              </a:rPr>
              <a:t>   Group </a:t>
            </a:r>
            <a:endParaRPr sz="1300"/>
          </a:p>
        </p:txBody>
      </p:sp>
      <p:sp>
        <p:nvSpPr>
          <p:cNvPr id="700" name="Google Shape;700;p37"/>
          <p:cNvSpPr txBox="1"/>
          <p:nvPr>
            <p:ph idx="4294967295" type="subTitle"/>
          </p:nvPr>
        </p:nvSpPr>
        <p:spPr>
          <a:xfrm>
            <a:off x="5871450" y="4209488"/>
            <a:ext cx="76125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100">
                <a:latin typeface="Nanum Gothic"/>
                <a:ea typeface="Nanum Gothic"/>
                <a:cs typeface="Nanum Gothic"/>
                <a:sym typeface="Nanum Gothic"/>
              </a:rPr>
              <a:t>                    </a:t>
            </a:r>
            <a:r>
              <a:rPr b="1" lang="en-US" sz="1000">
                <a:latin typeface="Nanum Gothic"/>
                <a:ea typeface="Nanum Gothic"/>
                <a:cs typeface="Nanum Gothic"/>
                <a:sym typeface="Nanum Gothic"/>
              </a:rPr>
              <a:t>   Group </a:t>
            </a:r>
            <a:endParaRPr sz="1300"/>
          </a:p>
        </p:txBody>
      </p:sp>
      <p:sp>
        <p:nvSpPr>
          <p:cNvPr id="701" name="Google Shape;701;p37"/>
          <p:cNvSpPr txBox="1"/>
          <p:nvPr/>
        </p:nvSpPr>
        <p:spPr>
          <a:xfrm>
            <a:off x="1517500" y="2926088"/>
            <a:ext cx="17718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rPr>
              <a:t>Network</a:t>
            </a:r>
            <a:r>
              <a:rPr lang="en-US" sz="2500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rPr>
              <a:t> </a:t>
            </a:r>
            <a:endParaRPr b="0" i="0" sz="2500" u="none" cap="none" strike="noStrike">
              <a:solidFill>
                <a:schemeClr val="lt1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sp>
        <p:nvSpPr>
          <p:cNvPr id="702" name="Google Shape;702;p37"/>
          <p:cNvSpPr txBox="1"/>
          <p:nvPr>
            <p:ph idx="4294967295" type="subTitle"/>
          </p:nvPr>
        </p:nvSpPr>
        <p:spPr>
          <a:xfrm>
            <a:off x="1079550" y="3235613"/>
            <a:ext cx="76125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100">
                <a:latin typeface="Nanum Gothic"/>
                <a:ea typeface="Nanum Gothic"/>
                <a:cs typeface="Nanum Gothic"/>
                <a:sym typeface="Nanum Gothic"/>
              </a:rPr>
              <a:t>                    </a:t>
            </a:r>
            <a:r>
              <a:rPr b="1" lang="en-US" sz="1000">
                <a:latin typeface="Nanum Gothic"/>
                <a:ea typeface="Nanum Gothic"/>
                <a:cs typeface="Nanum Gothic"/>
                <a:sym typeface="Nanum Gothic"/>
              </a:rPr>
              <a:t>   Group </a:t>
            </a:r>
            <a:endParaRPr sz="1300"/>
          </a:p>
        </p:txBody>
      </p:sp>
      <p:sp>
        <p:nvSpPr>
          <p:cNvPr id="703" name="Google Shape;703;p37"/>
          <p:cNvSpPr txBox="1"/>
          <p:nvPr/>
        </p:nvSpPr>
        <p:spPr>
          <a:xfrm>
            <a:off x="1591050" y="3828138"/>
            <a:ext cx="17718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rPr>
              <a:t>Database</a:t>
            </a:r>
            <a:r>
              <a:rPr lang="en-US" sz="2500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rPr>
              <a:t> </a:t>
            </a:r>
            <a:endParaRPr b="0" i="0" sz="2500" u="none" cap="none" strike="noStrike">
              <a:solidFill>
                <a:schemeClr val="lt1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sp>
        <p:nvSpPr>
          <p:cNvPr id="704" name="Google Shape;704;p37"/>
          <p:cNvSpPr txBox="1"/>
          <p:nvPr>
            <p:ph idx="4294967295" type="subTitle"/>
          </p:nvPr>
        </p:nvSpPr>
        <p:spPr>
          <a:xfrm>
            <a:off x="1231950" y="4238588"/>
            <a:ext cx="76125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100">
                <a:latin typeface="Nanum Gothic"/>
                <a:ea typeface="Nanum Gothic"/>
                <a:cs typeface="Nanum Gothic"/>
                <a:sym typeface="Nanum Gothic"/>
              </a:rPr>
              <a:t>                    </a:t>
            </a:r>
            <a:r>
              <a:rPr b="1" lang="en-US" sz="1000">
                <a:latin typeface="Nanum Gothic"/>
                <a:ea typeface="Nanum Gothic"/>
                <a:cs typeface="Nanum Gothic"/>
                <a:sym typeface="Nanum Gothic"/>
              </a:rPr>
              <a:t>   Group </a:t>
            </a:r>
            <a:endParaRPr sz="1300"/>
          </a:p>
        </p:txBody>
      </p:sp>
      <p:cxnSp>
        <p:nvCxnSpPr>
          <p:cNvPr id="705" name="Google Shape;705;p37"/>
          <p:cNvCxnSpPr/>
          <p:nvPr/>
        </p:nvCxnSpPr>
        <p:spPr>
          <a:xfrm>
            <a:off x="3268600" y="3202250"/>
            <a:ext cx="1078500" cy="1045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6" name="Google Shape;706;p37"/>
          <p:cNvCxnSpPr/>
          <p:nvPr/>
        </p:nvCxnSpPr>
        <p:spPr>
          <a:xfrm>
            <a:off x="3301800" y="4098200"/>
            <a:ext cx="1062000" cy="497700"/>
          </a:xfrm>
          <a:prstGeom prst="bentConnector3">
            <a:avLst>
              <a:gd fmla="val 2655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7" name="Google Shape;707;p37"/>
          <p:cNvCxnSpPr/>
          <p:nvPr/>
        </p:nvCxnSpPr>
        <p:spPr>
          <a:xfrm>
            <a:off x="5359200" y="3467725"/>
            <a:ext cx="1260900" cy="614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8" name="Google Shape;708;p37"/>
          <p:cNvCxnSpPr/>
          <p:nvPr/>
        </p:nvCxnSpPr>
        <p:spPr>
          <a:xfrm>
            <a:off x="5442150" y="3102700"/>
            <a:ext cx="97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8"/>
          <p:cNvSpPr/>
          <p:nvPr/>
        </p:nvSpPr>
        <p:spPr>
          <a:xfrm>
            <a:off x="2059198" y="1768645"/>
            <a:ext cx="5025600" cy="16062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ESXI 설치</a:t>
            </a:r>
            <a:endParaRPr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9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39"/>
          <p:cNvSpPr txBox="1"/>
          <p:nvPr>
            <p:ph type="title"/>
          </p:nvPr>
        </p:nvSpPr>
        <p:spPr>
          <a:xfrm>
            <a:off x="661575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ESXI 설치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20" name="Google Shape;720;p39"/>
          <p:cNvSpPr txBox="1"/>
          <p:nvPr>
            <p:ph type="title"/>
          </p:nvPr>
        </p:nvSpPr>
        <p:spPr>
          <a:xfrm>
            <a:off x="2283075" y="2210125"/>
            <a:ext cx="163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>
                <a:solidFill>
                  <a:schemeClr val="dk1"/>
                </a:solidFill>
              </a:rPr>
              <a:t>20052012 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721" name="Google Shape;72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625" y="878675"/>
            <a:ext cx="2156752" cy="21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4200" y="873224"/>
            <a:ext cx="2141415" cy="21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5450" y="878675"/>
            <a:ext cx="2156750" cy="2172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100" y="3106400"/>
            <a:ext cx="2141425" cy="177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43524" y="3106400"/>
            <a:ext cx="3904758" cy="1777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6" name="Google Shape;726;p39"/>
          <p:cNvCxnSpPr>
            <a:stCxn id="718" idx="3"/>
            <a:endCxn id="727" idx="1"/>
          </p:cNvCxnSpPr>
          <p:nvPr/>
        </p:nvCxnSpPr>
        <p:spPr>
          <a:xfrm>
            <a:off x="4133030" y="505650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/>
          <p:nvPr/>
        </p:nvSpPr>
        <p:spPr>
          <a:xfrm>
            <a:off x="7032525" y="3176650"/>
            <a:ext cx="1881900" cy="1707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1400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39"/>
          <p:cNvSpPr txBox="1"/>
          <p:nvPr>
            <p:ph idx="1" type="body"/>
          </p:nvPr>
        </p:nvSpPr>
        <p:spPr>
          <a:xfrm>
            <a:off x="7092200" y="2832975"/>
            <a:ext cx="26793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700">
                <a:latin typeface="Do Hyeon"/>
                <a:ea typeface="Do Hyeon"/>
                <a:cs typeface="Do Hyeon"/>
                <a:sym typeface="Do Hyeon"/>
              </a:rPr>
              <a:t>기본 사양 ‘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CPU : 4CORE</a:t>
            </a:r>
            <a:endParaRPr sz="17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HARD : 128GB</a:t>
            </a:r>
            <a:endParaRPr sz="17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RAM : 16GB</a:t>
            </a:r>
            <a:endParaRPr sz="17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730" name="Google Shape;730;p39"/>
          <p:cNvCxnSpPr>
            <a:stCxn id="731" idx="3"/>
          </p:cNvCxnSpPr>
          <p:nvPr/>
        </p:nvCxnSpPr>
        <p:spPr>
          <a:xfrm flipH="1" rot="10800000">
            <a:off x="5010824" y="502346"/>
            <a:ext cx="30123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2" name="Google Shape;732;p39"/>
          <p:cNvCxnSpPr/>
          <p:nvPr/>
        </p:nvCxnSpPr>
        <p:spPr>
          <a:xfrm rot="10800000">
            <a:off x="8023000" y="502250"/>
            <a:ext cx="0" cy="236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31" name="Google Shape;731;p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71924" y="288392"/>
            <a:ext cx="438900" cy="434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0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40"/>
          <p:cNvSpPr txBox="1"/>
          <p:nvPr>
            <p:ph type="title"/>
          </p:nvPr>
        </p:nvSpPr>
        <p:spPr>
          <a:xfrm>
            <a:off x="661575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ESXI 설치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39" name="Google Shape;739;p40"/>
          <p:cNvSpPr txBox="1"/>
          <p:nvPr>
            <p:ph type="title"/>
          </p:nvPr>
        </p:nvSpPr>
        <p:spPr>
          <a:xfrm>
            <a:off x="2283075" y="2210125"/>
            <a:ext cx="163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>
                <a:solidFill>
                  <a:schemeClr val="dk1"/>
                </a:solidFill>
              </a:rPr>
              <a:t>20052012 </a:t>
            </a:r>
            <a:endParaRPr sz="2000">
              <a:solidFill>
                <a:schemeClr val="dk1"/>
              </a:solidFill>
            </a:endParaRPr>
          </a:p>
        </p:txBody>
      </p:sp>
      <p:cxnSp>
        <p:nvCxnSpPr>
          <p:cNvPr id="740" name="Google Shape;740;p40"/>
          <p:cNvCxnSpPr>
            <a:stCxn id="737" idx="3"/>
            <a:endCxn id="741" idx="1"/>
          </p:cNvCxnSpPr>
          <p:nvPr/>
        </p:nvCxnSpPr>
        <p:spPr>
          <a:xfrm>
            <a:off x="4133030" y="505650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42" name="Google Shape;74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625" y="834400"/>
            <a:ext cx="2573025" cy="19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4175" y="834400"/>
            <a:ext cx="2706680" cy="19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5950" y="799025"/>
            <a:ext cx="3121350" cy="196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4575" y="2852650"/>
            <a:ext cx="3896983" cy="177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1550" y="2895100"/>
            <a:ext cx="2241725" cy="169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71924" y="288392"/>
            <a:ext cx="438900" cy="434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41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41"/>
          <p:cNvSpPr txBox="1"/>
          <p:nvPr>
            <p:ph type="title"/>
          </p:nvPr>
        </p:nvSpPr>
        <p:spPr>
          <a:xfrm>
            <a:off x="661575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ESXI 설치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54" name="Google Shape;754;p41"/>
          <p:cNvSpPr txBox="1"/>
          <p:nvPr>
            <p:ph type="title"/>
          </p:nvPr>
        </p:nvSpPr>
        <p:spPr>
          <a:xfrm>
            <a:off x="2283075" y="2210125"/>
            <a:ext cx="163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>
                <a:solidFill>
                  <a:schemeClr val="dk1"/>
                </a:solidFill>
              </a:rPr>
              <a:t>20052012 </a:t>
            </a:r>
            <a:endParaRPr sz="2000">
              <a:solidFill>
                <a:schemeClr val="dk1"/>
              </a:solidFill>
            </a:endParaRPr>
          </a:p>
        </p:txBody>
      </p:sp>
      <p:cxnSp>
        <p:nvCxnSpPr>
          <p:cNvPr id="755" name="Google Shape;755;p41"/>
          <p:cNvCxnSpPr>
            <a:stCxn id="752" idx="3"/>
            <a:endCxn id="756" idx="1"/>
          </p:cNvCxnSpPr>
          <p:nvPr/>
        </p:nvCxnSpPr>
        <p:spPr>
          <a:xfrm>
            <a:off x="4133030" y="505650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57" name="Google Shape;75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625" y="841275"/>
            <a:ext cx="3635400" cy="218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6750" y="1421613"/>
            <a:ext cx="3243000" cy="2300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8075" y="2210125"/>
            <a:ext cx="3828780" cy="2251475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41"/>
          <p:cNvSpPr txBox="1"/>
          <p:nvPr>
            <p:ph idx="1" type="body"/>
          </p:nvPr>
        </p:nvSpPr>
        <p:spPr>
          <a:xfrm>
            <a:off x="6238075" y="2177575"/>
            <a:ext cx="26793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Nanum Gothic"/>
              <a:buChar char="●"/>
            </a:pPr>
            <a:r>
              <a:rPr lang="en-US" sz="1200">
                <a:latin typeface="Nanum Gothic"/>
                <a:ea typeface="Nanum Gothic"/>
                <a:cs typeface="Nanum Gothic"/>
                <a:sym typeface="Nanum Gothic"/>
              </a:rPr>
              <a:t>OVF 또는 OVA 파일에서 가상시스템 생성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Nanum Gothic"/>
              <a:buChar char="●"/>
            </a:pPr>
            <a:r>
              <a:rPr lang="en-US" sz="1200">
                <a:latin typeface="Nanum Gothic"/>
                <a:ea typeface="Nanum Gothic"/>
                <a:cs typeface="Nanum Gothic"/>
                <a:sym typeface="Nanum Gothic"/>
              </a:rPr>
              <a:t>aws-storage-gateway-latest.ova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Nanum Gothic"/>
              <a:buChar char="●"/>
            </a:pPr>
            <a:r>
              <a:rPr lang="en-US" sz="1200">
                <a:latin typeface="Nanum Gothic"/>
                <a:ea typeface="Nanum Gothic"/>
                <a:cs typeface="Nanum Gothic"/>
                <a:sym typeface="Nanum Gothic"/>
              </a:rPr>
              <a:t>storage-datastore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Nanum Gothic"/>
              <a:buChar char="●"/>
            </a:pPr>
            <a:r>
              <a:rPr lang="en-US" sz="1200">
                <a:latin typeface="Nanum Gothic"/>
                <a:ea typeface="Nanum Gothic"/>
                <a:cs typeface="Nanum Gothic"/>
                <a:sym typeface="Nanum Gothic"/>
              </a:rPr>
              <a:t>mapping-Thin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Nanum Gothic"/>
              <a:buChar char="●"/>
            </a:pPr>
            <a:r>
              <a:rPr lang="en-US" sz="1200">
                <a:latin typeface="Nanum Gothic"/>
                <a:ea typeface="Nanum Gothic"/>
                <a:cs typeface="Nanum Gothic"/>
                <a:sym typeface="Nanum Gothic"/>
              </a:rPr>
              <a:t>최종확인/ 배포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761" name="Google Shape;761;p41"/>
          <p:cNvCxnSpPr>
            <a:stCxn id="762" idx="3"/>
          </p:cNvCxnSpPr>
          <p:nvPr/>
        </p:nvCxnSpPr>
        <p:spPr>
          <a:xfrm flipH="1" rot="10800000">
            <a:off x="5010824" y="502346"/>
            <a:ext cx="30123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3" name="Google Shape;763;p41"/>
          <p:cNvCxnSpPr/>
          <p:nvPr/>
        </p:nvCxnSpPr>
        <p:spPr>
          <a:xfrm rot="10800000">
            <a:off x="8022875" y="502225"/>
            <a:ext cx="7200" cy="15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62" name="Google Shape;762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1924" y="288392"/>
            <a:ext cx="438900" cy="434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42"/>
          <p:cNvSpPr txBox="1"/>
          <p:nvPr>
            <p:ph idx="1" type="body"/>
          </p:nvPr>
        </p:nvSpPr>
        <p:spPr>
          <a:xfrm>
            <a:off x="6618050" y="1253000"/>
            <a:ext cx="26793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Nanum Gothic"/>
              <a:buChar char="●"/>
            </a:pPr>
            <a:r>
              <a:rPr lang="en-US" sz="1200">
                <a:latin typeface="Nanum Gothic"/>
                <a:ea typeface="Nanum Gothic"/>
                <a:cs typeface="Nanum Gothic"/>
                <a:sym typeface="Nanum Gothic"/>
              </a:rPr>
              <a:t>내부 설정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Nanum Gothic"/>
              <a:buChar char="●"/>
            </a:pPr>
            <a:r>
              <a:rPr lang="en-US" sz="1200">
                <a:latin typeface="Nanum Gothic"/>
                <a:ea typeface="Nanum Gothic"/>
                <a:cs typeface="Nanum Gothic"/>
                <a:sym typeface="Nanum Gothic"/>
              </a:rPr>
              <a:t>메모리 조절(12GB)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Nanum Gothic"/>
              <a:buChar char="●"/>
            </a:pPr>
            <a:r>
              <a:rPr lang="en-US" sz="1200">
                <a:latin typeface="Nanum Gothic"/>
                <a:ea typeface="Nanum Gothic"/>
                <a:cs typeface="Nanum Gothic"/>
                <a:sym typeface="Nanum Gothic"/>
              </a:rPr>
              <a:t>하드디스크 추가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69" name="Google Shape;769;p42"/>
          <p:cNvSpPr txBox="1"/>
          <p:nvPr>
            <p:ph type="title"/>
          </p:nvPr>
        </p:nvSpPr>
        <p:spPr>
          <a:xfrm>
            <a:off x="2283075" y="2210125"/>
            <a:ext cx="163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>
                <a:solidFill>
                  <a:schemeClr val="dk1"/>
                </a:solidFill>
              </a:rPr>
              <a:t>20052012 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770" name="Google Shape;77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625" y="875100"/>
            <a:ext cx="3635400" cy="1986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9" y="1187463"/>
            <a:ext cx="2085975" cy="1362075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42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42"/>
          <p:cNvSpPr txBox="1"/>
          <p:nvPr>
            <p:ph type="title"/>
          </p:nvPr>
        </p:nvSpPr>
        <p:spPr>
          <a:xfrm>
            <a:off x="661575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ESXI 설정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774" name="Google Shape;774;p42"/>
          <p:cNvCxnSpPr/>
          <p:nvPr/>
        </p:nvCxnSpPr>
        <p:spPr>
          <a:xfrm>
            <a:off x="4133030" y="505650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75" name="Google Shape;775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1924" y="288392"/>
            <a:ext cx="438900" cy="434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600" y="2909075"/>
            <a:ext cx="3635425" cy="198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7" name="Google Shape;777;p42"/>
          <p:cNvCxnSpPr/>
          <p:nvPr/>
        </p:nvCxnSpPr>
        <p:spPr>
          <a:xfrm>
            <a:off x="4133030" y="1868513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8" name="Google Shape;778;p42"/>
          <p:cNvCxnSpPr/>
          <p:nvPr/>
        </p:nvCxnSpPr>
        <p:spPr>
          <a:xfrm>
            <a:off x="4133030" y="3902463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79" name="Google Shape;779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0" y="2941013"/>
            <a:ext cx="2085975" cy="1922928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42"/>
          <p:cNvSpPr txBox="1"/>
          <p:nvPr>
            <p:ph idx="1" type="body"/>
          </p:nvPr>
        </p:nvSpPr>
        <p:spPr>
          <a:xfrm>
            <a:off x="6618050" y="3142000"/>
            <a:ext cx="26793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Nanum Gothic"/>
              <a:buChar char="●"/>
            </a:pPr>
            <a:r>
              <a:rPr lang="en-US" sz="1200">
                <a:latin typeface="Nanum Gothic"/>
                <a:ea typeface="Nanum Gothic"/>
                <a:cs typeface="Nanum Gothic"/>
                <a:sym typeface="Nanum Gothic"/>
              </a:rPr>
              <a:t>Thin 프로비저닝 선택</a:t>
            </a:r>
            <a:br>
              <a:rPr lang="en-US" sz="1200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en-US" sz="1200">
                <a:latin typeface="Nanum Gothic"/>
                <a:ea typeface="Nanum Gothic"/>
                <a:cs typeface="Nanum Gothic"/>
                <a:sym typeface="Nanum Gothic"/>
              </a:rPr>
              <a:t>(150GB) =&gt; FGW 최소 사양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Nanum Gothic"/>
              <a:buChar char="●"/>
            </a:pPr>
            <a:r>
              <a:rPr lang="en-US" sz="1200">
                <a:latin typeface="Nanum Gothic"/>
                <a:ea typeface="Nanum Gothic"/>
                <a:cs typeface="Nanum Gothic"/>
                <a:sym typeface="Nanum Gothic"/>
              </a:rPr>
              <a:t>FGW Power On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Nanum Gothic"/>
              <a:buChar char="●"/>
            </a:pPr>
            <a:r>
              <a:rPr lang="en-US" sz="1200">
                <a:latin typeface="Nanum Gothic"/>
                <a:ea typeface="Nanum Gothic"/>
                <a:cs typeface="Nanum Gothic"/>
                <a:sym typeface="Nanum Gothic"/>
              </a:rPr>
              <a:t>새 탭에서 콘솔 열기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781" name="Google Shape;781;p42"/>
          <p:cNvGrpSpPr/>
          <p:nvPr/>
        </p:nvGrpSpPr>
        <p:grpSpPr>
          <a:xfrm>
            <a:off x="789825" y="766913"/>
            <a:ext cx="7125300" cy="2874300"/>
            <a:chOff x="1067450" y="1314175"/>
            <a:chExt cx="7125300" cy="2874300"/>
          </a:xfrm>
        </p:grpSpPr>
        <p:grpSp>
          <p:nvGrpSpPr>
            <p:cNvPr id="782" name="Google Shape;782;p42"/>
            <p:cNvGrpSpPr/>
            <p:nvPr/>
          </p:nvGrpSpPr>
          <p:grpSpPr>
            <a:xfrm>
              <a:off x="1067450" y="1314175"/>
              <a:ext cx="7125300" cy="2874300"/>
              <a:chOff x="1067450" y="1314175"/>
              <a:chExt cx="7125300" cy="2874300"/>
            </a:xfrm>
          </p:grpSpPr>
          <p:sp>
            <p:nvSpPr>
              <p:cNvPr id="783" name="Google Shape;783;p42"/>
              <p:cNvSpPr/>
              <p:nvPr/>
            </p:nvSpPr>
            <p:spPr>
              <a:xfrm>
                <a:off x="1067450" y="1314175"/>
                <a:ext cx="7125300" cy="2874300"/>
              </a:xfrm>
              <a:prstGeom prst="rect">
                <a:avLst/>
              </a:prstGeom>
              <a:gradFill>
                <a:gsLst>
                  <a:gs pos="0">
                    <a:srgbClr val="00BCC2"/>
                  </a:gs>
                  <a:gs pos="100000">
                    <a:srgbClr val="B2E4C2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84" name="Google Shape;784;p42"/>
              <p:cNvGrpSpPr/>
              <p:nvPr/>
            </p:nvGrpSpPr>
            <p:grpSpPr>
              <a:xfrm>
                <a:off x="1136888" y="1402350"/>
                <a:ext cx="6962775" cy="2686050"/>
                <a:chOff x="1136888" y="1402350"/>
                <a:chExt cx="6962775" cy="2686050"/>
              </a:xfrm>
            </p:grpSpPr>
            <p:pic>
              <p:nvPicPr>
                <p:cNvPr id="785" name="Google Shape;785;p42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1136888" y="1402350"/>
                  <a:ext cx="6962775" cy="26860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786" name="Google Shape;786;p42"/>
                <p:cNvSpPr/>
                <p:nvPr/>
              </p:nvSpPr>
              <p:spPr>
                <a:xfrm>
                  <a:off x="2313525" y="1729663"/>
                  <a:ext cx="1287600" cy="187500"/>
                </a:xfrm>
                <a:prstGeom prst="rect">
                  <a:avLst/>
                </a:prstGeom>
                <a:solidFill>
                  <a:srgbClr val="F2F2F2">
                    <a:alpha val="0"/>
                  </a:srgbClr>
                </a:solidFill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pic>
          <p:nvPicPr>
            <p:cNvPr id="787" name="Google Shape;787;p4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202848" y="1751200"/>
              <a:ext cx="309302" cy="15471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Google Shape;79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625" y="809700"/>
            <a:ext cx="3635401" cy="2984811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43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43"/>
          <p:cNvSpPr txBox="1"/>
          <p:nvPr>
            <p:ph type="title"/>
          </p:nvPr>
        </p:nvSpPr>
        <p:spPr>
          <a:xfrm>
            <a:off x="661575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파일 게이트웨이</a:t>
            </a: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795" name="Google Shape;795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289450"/>
            <a:ext cx="435550" cy="43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8025" y="289450"/>
            <a:ext cx="2744775" cy="38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7888" y="3900200"/>
            <a:ext cx="1193100" cy="15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8" name="Google Shape;798;p43"/>
          <p:cNvCxnSpPr/>
          <p:nvPr/>
        </p:nvCxnSpPr>
        <p:spPr>
          <a:xfrm>
            <a:off x="4133030" y="505650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9" name="Google Shape;799;p43"/>
          <p:cNvSpPr/>
          <p:nvPr/>
        </p:nvSpPr>
        <p:spPr>
          <a:xfrm>
            <a:off x="2610650" y="877175"/>
            <a:ext cx="2079900" cy="20307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0" name="Google Shape;800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14100" y="940850"/>
            <a:ext cx="1897150" cy="189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01713" y="3827350"/>
            <a:ext cx="2831325" cy="12393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2" name="Google Shape;802;p43"/>
          <p:cNvCxnSpPr/>
          <p:nvPr/>
        </p:nvCxnSpPr>
        <p:spPr>
          <a:xfrm flipH="1" rot="10800000">
            <a:off x="4686155" y="1952650"/>
            <a:ext cx="5139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3" name="Google Shape;803;p43"/>
          <p:cNvCxnSpPr/>
          <p:nvPr/>
        </p:nvCxnSpPr>
        <p:spPr>
          <a:xfrm>
            <a:off x="4690550" y="1952650"/>
            <a:ext cx="52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4" name="Google Shape;804;p43"/>
          <p:cNvCxnSpPr>
            <a:endCxn id="801" idx="3"/>
          </p:cNvCxnSpPr>
          <p:nvPr/>
        </p:nvCxnSpPr>
        <p:spPr>
          <a:xfrm flipH="1">
            <a:off x="4133037" y="4104143"/>
            <a:ext cx="1065000" cy="34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44"/>
          <p:cNvSpPr/>
          <p:nvPr/>
        </p:nvSpPr>
        <p:spPr>
          <a:xfrm>
            <a:off x="2059198" y="1768645"/>
            <a:ext cx="5025600" cy="16062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S3 생성</a:t>
            </a:r>
            <a:endParaRPr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/>
        </p:nvSpPr>
        <p:spPr>
          <a:xfrm>
            <a:off x="4561475" y="3050406"/>
            <a:ext cx="1623000" cy="1566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7"/>
          <p:cNvSpPr/>
          <p:nvPr/>
        </p:nvSpPr>
        <p:spPr>
          <a:xfrm>
            <a:off x="4524600" y="1436081"/>
            <a:ext cx="1623000" cy="1566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7"/>
          <p:cNvSpPr/>
          <p:nvPr/>
        </p:nvSpPr>
        <p:spPr>
          <a:xfrm>
            <a:off x="410725" y="1398025"/>
            <a:ext cx="1623000" cy="1566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7"/>
          <p:cNvSpPr/>
          <p:nvPr/>
        </p:nvSpPr>
        <p:spPr>
          <a:xfrm>
            <a:off x="4891175" y="3450002"/>
            <a:ext cx="963600" cy="7653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7"/>
          <p:cNvSpPr/>
          <p:nvPr/>
        </p:nvSpPr>
        <p:spPr>
          <a:xfrm>
            <a:off x="4854225" y="1835677"/>
            <a:ext cx="963600" cy="7653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7"/>
          <p:cNvSpPr/>
          <p:nvPr/>
        </p:nvSpPr>
        <p:spPr>
          <a:xfrm>
            <a:off x="740325" y="1784102"/>
            <a:ext cx="963600" cy="7653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7"/>
          <p:cNvSpPr/>
          <p:nvPr/>
        </p:nvSpPr>
        <p:spPr>
          <a:xfrm>
            <a:off x="576350" y="617847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7"/>
          <p:cNvSpPr txBox="1"/>
          <p:nvPr>
            <p:ph idx="2" type="title"/>
          </p:nvPr>
        </p:nvSpPr>
        <p:spPr>
          <a:xfrm>
            <a:off x="1826275" y="1669200"/>
            <a:ext cx="2463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 sz="2600">
                <a:latin typeface="Do Hyeon"/>
                <a:ea typeface="Do Hyeon"/>
                <a:cs typeface="Do Hyeon"/>
                <a:sym typeface="Do Hyeon"/>
              </a:rPr>
              <a:t>프로젝트 개요</a:t>
            </a:r>
            <a:endParaRPr sz="26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7" name="Google Shape;147;p27"/>
          <p:cNvSpPr txBox="1"/>
          <p:nvPr>
            <p:ph idx="1" type="subTitle"/>
          </p:nvPr>
        </p:nvSpPr>
        <p:spPr>
          <a:xfrm>
            <a:off x="1830550" y="2137075"/>
            <a:ext cx="2604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100">
                <a:latin typeface="Nanum Gothic"/>
                <a:ea typeface="Nanum Gothic"/>
                <a:cs typeface="Nanum Gothic"/>
                <a:sym typeface="Nanum Gothic"/>
              </a:rPr>
              <a:t>기본 요구사항 / 목표 / 구조</a:t>
            </a:r>
            <a:endParaRPr b="1"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8" name="Google Shape;148;p27"/>
          <p:cNvSpPr txBox="1"/>
          <p:nvPr>
            <p:ph idx="5" type="title"/>
          </p:nvPr>
        </p:nvSpPr>
        <p:spPr>
          <a:xfrm>
            <a:off x="5940175" y="1721779"/>
            <a:ext cx="2463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>
                <a:latin typeface="Do Hyeon"/>
                <a:ea typeface="Do Hyeon"/>
                <a:cs typeface="Do Hyeon"/>
                <a:sym typeface="Do Hyeon"/>
              </a:rPr>
              <a:t>시스템 설계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9" name="Google Shape;149;p27"/>
          <p:cNvSpPr txBox="1"/>
          <p:nvPr>
            <p:ph idx="6" type="subTitle"/>
          </p:nvPr>
        </p:nvSpPr>
        <p:spPr>
          <a:xfrm>
            <a:off x="5940175" y="2232101"/>
            <a:ext cx="2214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100">
                <a:latin typeface="Nanum Gothic"/>
                <a:ea typeface="Nanum Gothic"/>
                <a:cs typeface="Nanum Gothic"/>
                <a:sym typeface="Nanum Gothic"/>
              </a:rPr>
              <a:t>구조별 구축 과정</a:t>
            </a:r>
            <a:endParaRPr b="1"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0" name="Google Shape;150;p27"/>
          <p:cNvSpPr txBox="1"/>
          <p:nvPr>
            <p:ph idx="7" type="title"/>
          </p:nvPr>
        </p:nvSpPr>
        <p:spPr>
          <a:xfrm>
            <a:off x="5940175" y="3336103"/>
            <a:ext cx="2463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>
                <a:latin typeface="Do Hyeon"/>
                <a:ea typeface="Do Hyeon"/>
                <a:cs typeface="Do Hyeon"/>
                <a:sym typeface="Do Hyeon"/>
              </a:rPr>
              <a:t>프로젝트 결론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51" name="Google Shape;151;p27"/>
          <p:cNvSpPr txBox="1"/>
          <p:nvPr>
            <p:ph idx="8" type="subTitle"/>
          </p:nvPr>
        </p:nvSpPr>
        <p:spPr>
          <a:xfrm>
            <a:off x="5940175" y="3846426"/>
            <a:ext cx="2214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100">
                <a:latin typeface="Nanum Gothic"/>
                <a:ea typeface="Nanum Gothic"/>
                <a:cs typeface="Nanum Gothic"/>
                <a:sym typeface="Nanum Gothic"/>
              </a:rPr>
              <a:t>목표 달성 및 마무리</a:t>
            </a:r>
            <a:endParaRPr b="1"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2" name="Google Shape;152;p27"/>
          <p:cNvSpPr txBox="1"/>
          <p:nvPr>
            <p:ph idx="9" type="title"/>
          </p:nvPr>
        </p:nvSpPr>
        <p:spPr>
          <a:xfrm>
            <a:off x="819375" y="1902900"/>
            <a:ext cx="8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3" name="Google Shape;153;p27"/>
          <p:cNvSpPr txBox="1"/>
          <p:nvPr>
            <p:ph idx="13" type="title"/>
          </p:nvPr>
        </p:nvSpPr>
        <p:spPr>
          <a:xfrm>
            <a:off x="4933275" y="1954477"/>
            <a:ext cx="8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>
                <a:solidFill>
                  <a:schemeClr val="dk1"/>
                </a:solidFill>
              </a:rPr>
              <a:t>02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4" name="Google Shape;154;p27"/>
          <p:cNvSpPr txBox="1"/>
          <p:nvPr>
            <p:ph idx="15" type="title"/>
          </p:nvPr>
        </p:nvSpPr>
        <p:spPr>
          <a:xfrm>
            <a:off x="4970225" y="3569825"/>
            <a:ext cx="8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>
                <a:solidFill>
                  <a:schemeClr val="dk1"/>
                </a:solidFill>
              </a:rPr>
              <a:t>04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55" name="Google Shape;155;p27"/>
          <p:cNvGrpSpPr/>
          <p:nvPr/>
        </p:nvGrpSpPr>
        <p:grpSpPr>
          <a:xfrm>
            <a:off x="405364" y="860175"/>
            <a:ext cx="170982" cy="3574050"/>
            <a:chOff x="5816800" y="2392275"/>
            <a:chExt cx="105000" cy="3574050"/>
          </a:xfrm>
        </p:grpSpPr>
        <p:sp>
          <p:nvSpPr>
            <p:cNvPr id="156" name="Google Shape;156;p27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7" name="Google Shape;157;p27"/>
            <p:cNvCxnSpPr>
              <a:stCxn id="156" idx="2"/>
              <a:endCxn id="145" idx="1"/>
            </p:cNvCxnSpPr>
            <p:nvPr/>
          </p:nvCxnSpPr>
          <p:spPr>
            <a:xfrm flipH="1" rot="10800000">
              <a:off x="5816800" y="2392275"/>
              <a:ext cx="105000" cy="3539100"/>
            </a:xfrm>
            <a:prstGeom prst="bentConnector3">
              <a:avLst>
                <a:gd fmla="val -139269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8" name="Google Shape;158;p27"/>
          <p:cNvGrpSpPr/>
          <p:nvPr/>
        </p:nvGrpSpPr>
        <p:grpSpPr>
          <a:xfrm>
            <a:off x="1222156" y="1621125"/>
            <a:ext cx="1294800" cy="163050"/>
            <a:chOff x="4588669" y="3153225"/>
            <a:chExt cx="1294800" cy="163050"/>
          </a:xfrm>
        </p:grpSpPr>
        <p:sp>
          <p:nvSpPr>
            <p:cNvPr id="159" name="Google Shape;159;p27"/>
            <p:cNvSpPr/>
            <p:nvPr/>
          </p:nvSpPr>
          <p:spPr>
            <a:xfrm>
              <a:off x="5813569" y="31532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" name="Google Shape;160;p27"/>
            <p:cNvCxnSpPr>
              <a:stCxn id="159" idx="2"/>
              <a:endCxn id="144" idx="0"/>
            </p:cNvCxnSpPr>
            <p:nvPr/>
          </p:nvCxnSpPr>
          <p:spPr>
            <a:xfrm flipH="1">
              <a:off x="4588669" y="3188175"/>
              <a:ext cx="1224900" cy="128100"/>
            </a:xfrm>
            <a:prstGeom prst="bentConnector2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61" name="Google Shape;161;p27"/>
          <p:cNvGrpSpPr/>
          <p:nvPr/>
        </p:nvGrpSpPr>
        <p:grpSpPr>
          <a:xfrm>
            <a:off x="5336056" y="1672625"/>
            <a:ext cx="1294800" cy="163050"/>
            <a:chOff x="4588669" y="3153225"/>
            <a:chExt cx="1294800" cy="163050"/>
          </a:xfrm>
        </p:grpSpPr>
        <p:sp>
          <p:nvSpPr>
            <p:cNvPr id="162" name="Google Shape;162;p27"/>
            <p:cNvSpPr/>
            <p:nvPr/>
          </p:nvSpPr>
          <p:spPr>
            <a:xfrm>
              <a:off x="5813569" y="31532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3" name="Google Shape;163;p27"/>
            <p:cNvCxnSpPr>
              <a:stCxn id="162" idx="2"/>
              <a:endCxn id="143" idx="0"/>
            </p:cNvCxnSpPr>
            <p:nvPr/>
          </p:nvCxnSpPr>
          <p:spPr>
            <a:xfrm flipH="1">
              <a:off x="4588669" y="3188175"/>
              <a:ext cx="1224900" cy="128100"/>
            </a:xfrm>
            <a:prstGeom prst="bentConnector2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64" name="Google Shape;164;p27"/>
          <p:cNvGrpSpPr/>
          <p:nvPr/>
        </p:nvGrpSpPr>
        <p:grpSpPr>
          <a:xfrm>
            <a:off x="5372863" y="3286950"/>
            <a:ext cx="1305900" cy="163050"/>
            <a:chOff x="4580800" y="3153225"/>
            <a:chExt cx="1305900" cy="163050"/>
          </a:xfrm>
        </p:grpSpPr>
        <p:sp>
          <p:nvSpPr>
            <p:cNvPr id="165" name="Google Shape;165;p27"/>
            <p:cNvSpPr/>
            <p:nvPr/>
          </p:nvSpPr>
          <p:spPr>
            <a:xfrm>
              <a:off x="5816800" y="31532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6" name="Google Shape;166;p27"/>
            <p:cNvCxnSpPr>
              <a:stCxn id="165" idx="2"/>
              <a:endCxn id="142" idx="0"/>
            </p:cNvCxnSpPr>
            <p:nvPr/>
          </p:nvCxnSpPr>
          <p:spPr>
            <a:xfrm flipH="1">
              <a:off x="4580800" y="3188175"/>
              <a:ext cx="1236000" cy="128100"/>
            </a:xfrm>
            <a:prstGeom prst="bentConnector2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7" name="Google Shape;167;p27"/>
          <p:cNvSpPr txBox="1"/>
          <p:nvPr>
            <p:ph type="title"/>
          </p:nvPr>
        </p:nvSpPr>
        <p:spPr>
          <a:xfrm>
            <a:off x="720000" y="5029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프로젝트 목차</a:t>
            </a:r>
            <a:endParaRPr sz="3500">
              <a:solidFill>
                <a:schemeClr val="dk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372925" y="2867631"/>
            <a:ext cx="1623000" cy="1566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702625" y="3253727"/>
            <a:ext cx="963600" cy="7653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7"/>
          <p:cNvSpPr txBox="1"/>
          <p:nvPr>
            <p:ph idx="3" type="title"/>
          </p:nvPr>
        </p:nvSpPr>
        <p:spPr>
          <a:xfrm>
            <a:off x="1751625" y="3138825"/>
            <a:ext cx="2463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>
                <a:latin typeface="Do Hyeon"/>
                <a:ea typeface="Do Hyeon"/>
                <a:cs typeface="Do Hyeon"/>
                <a:sym typeface="Do Hyeon"/>
              </a:rPr>
              <a:t>기능 시연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71" name="Google Shape;171;p27"/>
          <p:cNvSpPr txBox="1"/>
          <p:nvPr>
            <p:ph idx="4" type="subTitle"/>
          </p:nvPr>
        </p:nvSpPr>
        <p:spPr>
          <a:xfrm>
            <a:off x="1751625" y="3649150"/>
            <a:ext cx="2214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100">
                <a:latin typeface="Nanum Gothic"/>
                <a:ea typeface="Nanum Gothic"/>
                <a:cs typeface="Nanum Gothic"/>
                <a:sym typeface="Nanum Gothic"/>
              </a:rPr>
              <a:t>기능 적용 과정</a:t>
            </a:r>
            <a:endParaRPr b="1"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2" name="Google Shape;172;p27"/>
          <p:cNvSpPr txBox="1"/>
          <p:nvPr>
            <p:ph idx="14" type="title"/>
          </p:nvPr>
        </p:nvSpPr>
        <p:spPr>
          <a:xfrm>
            <a:off x="781675" y="3372525"/>
            <a:ext cx="8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>
                <a:solidFill>
                  <a:schemeClr val="dk1"/>
                </a:solidFill>
              </a:rPr>
              <a:t>03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73" name="Google Shape;173;p27"/>
          <p:cNvGrpSpPr/>
          <p:nvPr/>
        </p:nvGrpSpPr>
        <p:grpSpPr>
          <a:xfrm>
            <a:off x="1184313" y="3090750"/>
            <a:ext cx="1305900" cy="163050"/>
            <a:chOff x="4580800" y="3153225"/>
            <a:chExt cx="1305900" cy="163050"/>
          </a:xfrm>
        </p:grpSpPr>
        <p:sp>
          <p:nvSpPr>
            <p:cNvPr id="174" name="Google Shape;174;p27"/>
            <p:cNvSpPr/>
            <p:nvPr/>
          </p:nvSpPr>
          <p:spPr>
            <a:xfrm>
              <a:off x="5816800" y="31532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5" name="Google Shape;175;p27"/>
            <p:cNvCxnSpPr>
              <a:stCxn id="174" idx="2"/>
              <a:endCxn id="169" idx="0"/>
            </p:cNvCxnSpPr>
            <p:nvPr/>
          </p:nvCxnSpPr>
          <p:spPr>
            <a:xfrm flipH="1">
              <a:off x="4580800" y="3188175"/>
              <a:ext cx="1236000" cy="128100"/>
            </a:xfrm>
            <a:prstGeom prst="bentConnector2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45"/>
          <p:cNvSpPr txBox="1"/>
          <p:nvPr>
            <p:ph type="title"/>
          </p:nvPr>
        </p:nvSpPr>
        <p:spPr>
          <a:xfrm>
            <a:off x="2283075" y="2210125"/>
            <a:ext cx="163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>
                <a:solidFill>
                  <a:schemeClr val="dk1"/>
                </a:solidFill>
              </a:rPr>
              <a:t>20052012 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815" name="Google Shape;815;p45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45"/>
          <p:cNvSpPr txBox="1"/>
          <p:nvPr>
            <p:ph type="title"/>
          </p:nvPr>
        </p:nvSpPr>
        <p:spPr>
          <a:xfrm>
            <a:off x="661575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S3 생성</a:t>
            </a: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#1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817" name="Google Shape;81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96" y="317095"/>
            <a:ext cx="383332" cy="37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8" name="Google Shape;818;p45"/>
          <p:cNvCxnSpPr/>
          <p:nvPr/>
        </p:nvCxnSpPr>
        <p:spPr>
          <a:xfrm>
            <a:off x="4133030" y="505650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9" name="Google Shape;819;p45"/>
          <p:cNvSpPr txBox="1"/>
          <p:nvPr>
            <p:ph idx="1" type="body"/>
          </p:nvPr>
        </p:nvSpPr>
        <p:spPr>
          <a:xfrm>
            <a:off x="4571925" y="263250"/>
            <a:ext cx="26793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900">
                <a:latin typeface="Do Hyeon"/>
                <a:ea typeface="Do Hyeon"/>
                <a:cs typeface="Do Hyeon"/>
                <a:sym typeface="Do Hyeon"/>
              </a:rPr>
              <a:t>접근 제한 파일</a:t>
            </a:r>
            <a:endParaRPr sz="19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820" name="Google Shape;82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625" y="1555000"/>
            <a:ext cx="3635400" cy="2628409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45"/>
          <p:cNvSpPr/>
          <p:nvPr/>
        </p:nvSpPr>
        <p:spPr>
          <a:xfrm>
            <a:off x="2100400" y="1555050"/>
            <a:ext cx="3635400" cy="26283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2" name="Google Shape;82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3075" y="1555000"/>
            <a:ext cx="3721211" cy="2628400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45"/>
          <p:cNvSpPr/>
          <p:nvPr/>
        </p:nvSpPr>
        <p:spPr>
          <a:xfrm>
            <a:off x="4133025" y="1555050"/>
            <a:ext cx="4524300" cy="26283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4" name="Google Shape;824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01575" y="1555000"/>
            <a:ext cx="4524449" cy="2628399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45"/>
          <p:cNvSpPr txBox="1"/>
          <p:nvPr>
            <p:ph idx="1" type="body"/>
          </p:nvPr>
        </p:nvSpPr>
        <p:spPr>
          <a:xfrm>
            <a:off x="1993100" y="4381450"/>
            <a:ext cx="64404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Nanum Gothic"/>
              <a:buChar char="●"/>
            </a:pPr>
            <a:r>
              <a:rPr lang="en-US" sz="1200">
                <a:latin typeface="Nanum Gothic"/>
                <a:ea typeface="Nanum Gothic"/>
                <a:cs typeface="Nanum Gothic"/>
                <a:sym typeface="Nanum Gothic"/>
              </a:rPr>
              <a:t>버킷 객체 서버측 암호화/ 암호화 키 유형 ( SSE-S3 : Amazon S3 관리형 키 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46"/>
          <p:cNvSpPr txBox="1"/>
          <p:nvPr>
            <p:ph idx="1" type="body"/>
          </p:nvPr>
        </p:nvSpPr>
        <p:spPr>
          <a:xfrm>
            <a:off x="1481400" y="2779500"/>
            <a:ext cx="3243000" cy="18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1" name="Google Shape;83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625" y="828900"/>
            <a:ext cx="3086317" cy="393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3023" y="828900"/>
            <a:ext cx="3939802" cy="3931047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46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46"/>
          <p:cNvSpPr txBox="1"/>
          <p:nvPr>
            <p:ph type="title"/>
          </p:nvPr>
        </p:nvSpPr>
        <p:spPr>
          <a:xfrm>
            <a:off x="661575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파일 게이트웨이 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0" y="289450"/>
            <a:ext cx="435550" cy="432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6" name="Google Shape;836;p46"/>
          <p:cNvCxnSpPr/>
          <p:nvPr/>
        </p:nvCxnSpPr>
        <p:spPr>
          <a:xfrm>
            <a:off x="4133030" y="505650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37" name="Google Shape;837;p46"/>
          <p:cNvGrpSpPr/>
          <p:nvPr/>
        </p:nvGrpSpPr>
        <p:grpSpPr>
          <a:xfrm>
            <a:off x="1642725" y="1665450"/>
            <a:ext cx="5419500" cy="2454600"/>
            <a:chOff x="1860725" y="1521375"/>
            <a:chExt cx="5419500" cy="2454600"/>
          </a:xfrm>
        </p:grpSpPr>
        <p:sp>
          <p:nvSpPr>
            <p:cNvPr id="838" name="Google Shape;838;p46"/>
            <p:cNvSpPr/>
            <p:nvPr/>
          </p:nvSpPr>
          <p:spPr>
            <a:xfrm>
              <a:off x="1860725" y="1521375"/>
              <a:ext cx="5419500" cy="2454600"/>
            </a:xfrm>
            <a:prstGeom prst="rect">
              <a:avLst/>
            </a:prstGeom>
            <a:gradFill>
              <a:gsLst>
                <a:gs pos="0">
                  <a:srgbClr val="00BCC2"/>
                </a:gs>
                <a:gs pos="100000">
                  <a:srgbClr val="B2E4C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39" name="Google Shape;839;p4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943100" y="1639175"/>
              <a:ext cx="5257800" cy="2247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0" name="Google Shape;840;p46"/>
            <p:cNvSpPr/>
            <p:nvPr/>
          </p:nvSpPr>
          <p:spPr>
            <a:xfrm>
              <a:off x="2037600" y="2925325"/>
              <a:ext cx="1386600" cy="237300"/>
            </a:xfrm>
            <a:prstGeom prst="rect">
              <a:avLst/>
            </a:prstGeom>
            <a:solidFill>
              <a:srgbClr val="F2F2F2">
                <a:alpha val="0"/>
              </a:srgbClr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" name="Google Shape;84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625" y="864425"/>
            <a:ext cx="4509925" cy="2270391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47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47"/>
          <p:cNvSpPr txBox="1"/>
          <p:nvPr>
            <p:ph type="title"/>
          </p:nvPr>
        </p:nvSpPr>
        <p:spPr>
          <a:xfrm>
            <a:off x="661575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파일 게이트웨이 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848" name="Google Shape;848;p47"/>
          <p:cNvCxnSpPr/>
          <p:nvPr/>
        </p:nvCxnSpPr>
        <p:spPr>
          <a:xfrm>
            <a:off x="4133030" y="505650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49" name="Google Shape;849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289450"/>
            <a:ext cx="435550" cy="43240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47"/>
          <p:cNvSpPr/>
          <p:nvPr/>
        </p:nvSpPr>
        <p:spPr>
          <a:xfrm>
            <a:off x="497625" y="1315950"/>
            <a:ext cx="4228500" cy="304200"/>
          </a:xfrm>
          <a:prstGeom prst="rect">
            <a:avLst/>
          </a:prstGeom>
          <a:solidFill>
            <a:srgbClr val="F2F2F2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1" name="Google Shape;85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3900" y="864425"/>
            <a:ext cx="3117874" cy="95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3900" y="1778100"/>
            <a:ext cx="3117875" cy="1208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83900" y="2986600"/>
            <a:ext cx="3117876" cy="19815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4" name="Google Shape;854;p47"/>
          <p:cNvGrpSpPr/>
          <p:nvPr/>
        </p:nvGrpSpPr>
        <p:grpSpPr>
          <a:xfrm>
            <a:off x="497624" y="2355975"/>
            <a:ext cx="4386217" cy="2612200"/>
            <a:chOff x="497624" y="2355975"/>
            <a:chExt cx="4386217" cy="2612200"/>
          </a:xfrm>
        </p:grpSpPr>
        <p:cxnSp>
          <p:nvCxnSpPr>
            <p:cNvPr id="855" name="Google Shape;855;p47"/>
            <p:cNvCxnSpPr/>
            <p:nvPr/>
          </p:nvCxnSpPr>
          <p:spPr>
            <a:xfrm>
              <a:off x="4342641" y="3848518"/>
              <a:ext cx="541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856" name="Google Shape;856;p4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97624" y="2355975"/>
              <a:ext cx="3845010" cy="2612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7" name="Google Shape;857;p47"/>
          <p:cNvGrpSpPr/>
          <p:nvPr/>
        </p:nvGrpSpPr>
        <p:grpSpPr>
          <a:xfrm>
            <a:off x="1418050" y="1620150"/>
            <a:ext cx="6229850" cy="2237125"/>
            <a:chOff x="1425125" y="1612000"/>
            <a:chExt cx="6229850" cy="2237125"/>
          </a:xfrm>
        </p:grpSpPr>
        <p:sp>
          <p:nvSpPr>
            <p:cNvPr id="858" name="Google Shape;858;p47"/>
            <p:cNvSpPr/>
            <p:nvPr/>
          </p:nvSpPr>
          <p:spPr>
            <a:xfrm>
              <a:off x="1425125" y="1612000"/>
              <a:ext cx="3524100" cy="2237100"/>
            </a:xfrm>
            <a:prstGeom prst="rect">
              <a:avLst/>
            </a:prstGeom>
            <a:gradFill>
              <a:gsLst>
                <a:gs pos="0">
                  <a:srgbClr val="00BCC2"/>
                </a:gs>
                <a:gs pos="100000">
                  <a:srgbClr val="B2E4C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59" name="Google Shape;859;p4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490494" y="1667775"/>
              <a:ext cx="3393358" cy="2125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0" name="Google Shape;860;p47"/>
            <p:cNvSpPr/>
            <p:nvPr/>
          </p:nvSpPr>
          <p:spPr>
            <a:xfrm>
              <a:off x="5072575" y="1612025"/>
              <a:ext cx="2582400" cy="2237100"/>
            </a:xfrm>
            <a:prstGeom prst="rect">
              <a:avLst/>
            </a:prstGeom>
            <a:gradFill>
              <a:gsLst>
                <a:gs pos="0">
                  <a:srgbClr val="00BCC2"/>
                </a:gs>
                <a:gs pos="100000">
                  <a:srgbClr val="B2E4C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61" name="Google Shape;861;p4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152225" y="1667775"/>
              <a:ext cx="2425074" cy="21255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48"/>
          <p:cNvSpPr txBox="1"/>
          <p:nvPr>
            <p:ph idx="1" type="body"/>
          </p:nvPr>
        </p:nvSpPr>
        <p:spPr>
          <a:xfrm>
            <a:off x="1481400" y="2779500"/>
            <a:ext cx="3243000" cy="18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7" name="Google Shape;86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625" y="1711350"/>
            <a:ext cx="5462525" cy="31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625" y="1081500"/>
            <a:ext cx="5462524" cy="52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5487" y="4184363"/>
            <a:ext cx="473050" cy="27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6750" y="4299350"/>
            <a:ext cx="190500" cy="119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95625" y="1173463"/>
            <a:ext cx="1819275" cy="981075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48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48"/>
          <p:cNvSpPr txBox="1"/>
          <p:nvPr>
            <p:ph type="title"/>
          </p:nvPr>
        </p:nvSpPr>
        <p:spPr>
          <a:xfrm>
            <a:off x="661575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S3 객체 관리</a:t>
            </a: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874" name="Google Shape;874;p48"/>
          <p:cNvCxnSpPr/>
          <p:nvPr/>
        </p:nvCxnSpPr>
        <p:spPr>
          <a:xfrm>
            <a:off x="4133030" y="505650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75" name="Google Shape;875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2000" y="311825"/>
            <a:ext cx="387550" cy="392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6" name="Google Shape;876;p48"/>
          <p:cNvCxnSpPr>
            <a:stCxn id="875" idx="3"/>
          </p:cNvCxnSpPr>
          <p:nvPr/>
        </p:nvCxnSpPr>
        <p:spPr>
          <a:xfrm flipH="1" rot="10800000">
            <a:off x="4959550" y="502325"/>
            <a:ext cx="30636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7" name="Google Shape;877;p48"/>
          <p:cNvCxnSpPr/>
          <p:nvPr/>
        </p:nvCxnSpPr>
        <p:spPr>
          <a:xfrm rot="10800000">
            <a:off x="8023000" y="502200"/>
            <a:ext cx="0" cy="68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8" name="Google Shape;878;p48"/>
          <p:cNvSpPr txBox="1"/>
          <p:nvPr>
            <p:ph idx="1" type="body"/>
          </p:nvPr>
        </p:nvSpPr>
        <p:spPr>
          <a:xfrm>
            <a:off x="6414775" y="2402500"/>
            <a:ext cx="64404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Nanum Gothic"/>
              <a:buChar char="●"/>
            </a:pPr>
            <a:r>
              <a:rPr lang="en-US" sz="1200">
                <a:latin typeface="Nanum Gothic"/>
                <a:ea typeface="Nanum Gothic"/>
                <a:cs typeface="Nanum Gothic"/>
                <a:sym typeface="Nanum Gothic"/>
              </a:rPr>
              <a:t>대용량인 log 파일 특성상 </a:t>
            </a:r>
            <a:br>
              <a:rPr lang="en-US" sz="1200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en-US" sz="1200">
                <a:latin typeface="Nanum Gothic"/>
                <a:ea typeface="Nanum Gothic"/>
                <a:cs typeface="Nanum Gothic"/>
                <a:sym typeface="Nanum Gothic"/>
              </a:rPr>
              <a:t>Glacier 이동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lang="en-US" sz="1200">
                <a:latin typeface="Nanum Gothic"/>
                <a:ea typeface="Nanum Gothic"/>
                <a:cs typeface="Nanum Gothic"/>
                <a:sym typeface="Nanum Gothic"/>
              </a:rPr>
              <a:t>장기간 보관에 용이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Nanum Gothic"/>
              <a:buChar char="●"/>
            </a:pPr>
            <a:r>
              <a:rPr lang="en-US" sz="1200">
                <a:latin typeface="Nanum Gothic"/>
                <a:ea typeface="Nanum Gothic"/>
                <a:cs typeface="Nanum Gothic"/>
                <a:sym typeface="Nanum Gothic"/>
              </a:rPr>
              <a:t>같은 지역 내 EC2 로의 </a:t>
            </a:r>
            <a:br>
              <a:rPr lang="en-US" sz="1200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en-US" sz="1200">
                <a:latin typeface="Nanum Gothic"/>
                <a:ea typeface="Nanum Gothic"/>
                <a:cs typeface="Nanum Gothic"/>
                <a:sym typeface="Nanum Gothic"/>
              </a:rPr>
              <a:t>데이터 전송은 무료 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49"/>
          <p:cNvSpPr txBox="1"/>
          <p:nvPr>
            <p:ph type="title"/>
          </p:nvPr>
        </p:nvSpPr>
        <p:spPr>
          <a:xfrm>
            <a:off x="2283075" y="2210125"/>
            <a:ext cx="163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>
                <a:solidFill>
                  <a:schemeClr val="dk1"/>
                </a:solidFill>
              </a:rPr>
              <a:t>20052012 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884" name="Google Shape;884;p49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49"/>
          <p:cNvSpPr txBox="1"/>
          <p:nvPr>
            <p:ph type="title"/>
          </p:nvPr>
        </p:nvSpPr>
        <p:spPr>
          <a:xfrm>
            <a:off x="661575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S3 생성 #2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886" name="Google Shape;88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96" y="317095"/>
            <a:ext cx="383332" cy="37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7" name="Google Shape;887;p49"/>
          <p:cNvCxnSpPr/>
          <p:nvPr/>
        </p:nvCxnSpPr>
        <p:spPr>
          <a:xfrm>
            <a:off x="4133030" y="505650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8" name="Google Shape;888;p49"/>
          <p:cNvSpPr txBox="1"/>
          <p:nvPr>
            <p:ph idx="1" type="body"/>
          </p:nvPr>
        </p:nvSpPr>
        <p:spPr>
          <a:xfrm>
            <a:off x="4571925" y="263250"/>
            <a:ext cx="26793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900">
                <a:latin typeface="Do Hyeon"/>
                <a:ea typeface="Do Hyeon"/>
                <a:cs typeface="Do Hyeon"/>
                <a:sym typeface="Do Hyeon"/>
              </a:rPr>
              <a:t>퍼블릭 공유</a:t>
            </a:r>
            <a:r>
              <a:rPr lang="en-US" sz="1900">
                <a:latin typeface="Do Hyeon"/>
                <a:ea typeface="Do Hyeon"/>
                <a:cs typeface="Do Hyeon"/>
                <a:sym typeface="Do Hyeon"/>
              </a:rPr>
              <a:t> 파일</a:t>
            </a:r>
            <a:endParaRPr sz="19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889" name="Google Shape;88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025" y="1042125"/>
            <a:ext cx="4227886" cy="2774550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49"/>
          <p:cNvSpPr txBox="1"/>
          <p:nvPr>
            <p:ph idx="1" type="body"/>
          </p:nvPr>
        </p:nvSpPr>
        <p:spPr>
          <a:xfrm>
            <a:off x="497625" y="4049300"/>
            <a:ext cx="64404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Nanum Gothic"/>
              <a:buChar char="●"/>
            </a:pPr>
            <a:r>
              <a:rPr lang="en-US" sz="1200">
                <a:latin typeface="Nanum Gothic"/>
                <a:ea typeface="Nanum Gothic"/>
                <a:cs typeface="Nanum Gothic"/>
                <a:sym typeface="Nanum Gothic"/>
              </a:rPr>
              <a:t>객체 업로드 시 퍼블릭 액세스 읽기 권한 부여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91" name="Google Shape;891;p49"/>
          <p:cNvSpPr/>
          <p:nvPr/>
        </p:nvSpPr>
        <p:spPr>
          <a:xfrm>
            <a:off x="2383375" y="1049850"/>
            <a:ext cx="3635400" cy="27747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2" name="Google Shape;89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5786" y="1042125"/>
            <a:ext cx="3675378" cy="2774550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49"/>
          <p:cNvSpPr/>
          <p:nvPr/>
        </p:nvSpPr>
        <p:spPr>
          <a:xfrm>
            <a:off x="4093875" y="1042050"/>
            <a:ext cx="3635400" cy="27747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4" name="Google Shape;894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12000" y="1042124"/>
            <a:ext cx="3770384" cy="277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14150" y="4049297"/>
            <a:ext cx="3868225" cy="4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13700" y="1097900"/>
            <a:ext cx="4277550" cy="2601550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49"/>
          <p:cNvSpPr txBox="1"/>
          <p:nvPr>
            <p:ph idx="1" type="body"/>
          </p:nvPr>
        </p:nvSpPr>
        <p:spPr>
          <a:xfrm>
            <a:off x="497625" y="4531475"/>
            <a:ext cx="64404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Nanum Gothic"/>
              <a:buChar char="●"/>
            </a:pPr>
            <a:r>
              <a:rPr lang="en-US" sz="1200">
                <a:latin typeface="Nanum Gothic"/>
                <a:ea typeface="Nanum Gothic"/>
                <a:cs typeface="Nanum Gothic"/>
                <a:sym typeface="Nanum Gothic"/>
              </a:rPr>
              <a:t>버킷 객체 서버측 암호화/ 암호화 키 유형 ( SSE-S3 : Amazon S3 관리형 키 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50"/>
          <p:cNvSpPr/>
          <p:nvPr/>
        </p:nvSpPr>
        <p:spPr>
          <a:xfrm>
            <a:off x="2059198" y="1768645"/>
            <a:ext cx="5025600" cy="16062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Openstack 설치</a:t>
            </a:r>
            <a:endParaRPr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51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51"/>
          <p:cNvSpPr txBox="1"/>
          <p:nvPr>
            <p:ph type="title"/>
          </p:nvPr>
        </p:nvSpPr>
        <p:spPr>
          <a:xfrm>
            <a:off x="1114350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Openstack 설치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09" name="Google Shape;909;p51"/>
          <p:cNvSpPr txBox="1"/>
          <p:nvPr>
            <p:ph type="title"/>
          </p:nvPr>
        </p:nvSpPr>
        <p:spPr>
          <a:xfrm>
            <a:off x="2283075" y="2210125"/>
            <a:ext cx="163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>
                <a:solidFill>
                  <a:schemeClr val="dk1"/>
                </a:solidFill>
              </a:rPr>
              <a:t>20052012 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910" name="Google Shape;91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6006" y="880228"/>
            <a:ext cx="1816510" cy="2021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78005" y="880228"/>
            <a:ext cx="1655025" cy="2028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6006" y="3136072"/>
            <a:ext cx="2085975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91635" y="3131377"/>
            <a:ext cx="2542404" cy="1770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6005" y="3961774"/>
            <a:ext cx="2085975" cy="94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25349" y="3136071"/>
            <a:ext cx="22383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5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74701" y="880228"/>
            <a:ext cx="1684998" cy="20219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7" name="Google Shape;917;p51"/>
          <p:cNvCxnSpPr/>
          <p:nvPr/>
        </p:nvCxnSpPr>
        <p:spPr>
          <a:xfrm>
            <a:off x="5518614" y="3960466"/>
            <a:ext cx="3351058" cy="25040"/>
          </a:xfrm>
          <a:prstGeom prst="straightConnector1">
            <a:avLst/>
          </a:prstGeom>
          <a:noFill/>
          <a:ln cap="flat" cmpd="sng" w="76200">
            <a:solidFill>
              <a:srgbClr val="A5B7C6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918" name="Google Shape;918;p5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425350" y="3786524"/>
            <a:ext cx="2238374" cy="114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5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571919" y="298661"/>
            <a:ext cx="429474" cy="413978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p51"/>
          <p:cNvSpPr txBox="1"/>
          <p:nvPr>
            <p:ph idx="1" type="body"/>
          </p:nvPr>
        </p:nvSpPr>
        <p:spPr>
          <a:xfrm>
            <a:off x="6427175" y="880225"/>
            <a:ext cx="26793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700">
                <a:latin typeface="Do Hyeon"/>
                <a:ea typeface="Do Hyeon"/>
                <a:cs typeface="Do Hyeon"/>
                <a:sym typeface="Do Hyeon"/>
              </a:rPr>
              <a:t>기본 사양 </a:t>
            </a:r>
            <a:endParaRPr sz="17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21" name="Google Shape;921;p51"/>
          <p:cNvSpPr/>
          <p:nvPr/>
        </p:nvSpPr>
        <p:spPr>
          <a:xfrm>
            <a:off x="6427175" y="1361500"/>
            <a:ext cx="1867800" cy="1489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1400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2" name="Google Shape;922;p51"/>
          <p:cNvCxnSpPr/>
          <p:nvPr/>
        </p:nvCxnSpPr>
        <p:spPr>
          <a:xfrm>
            <a:off x="4133030" y="505650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3" name="Google Shape;923;p51"/>
          <p:cNvCxnSpPr/>
          <p:nvPr/>
        </p:nvCxnSpPr>
        <p:spPr>
          <a:xfrm flipH="1" rot="10800000">
            <a:off x="5010824" y="502346"/>
            <a:ext cx="23046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4" name="Google Shape;924;p51"/>
          <p:cNvCxnSpPr/>
          <p:nvPr/>
        </p:nvCxnSpPr>
        <p:spPr>
          <a:xfrm rot="10800000">
            <a:off x="7315700" y="502375"/>
            <a:ext cx="6900" cy="35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5" name="Google Shape;925;p51"/>
          <p:cNvSpPr txBox="1"/>
          <p:nvPr/>
        </p:nvSpPr>
        <p:spPr>
          <a:xfrm>
            <a:off x="5999425" y="1653475"/>
            <a:ext cx="3000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Char char="●"/>
            </a:pPr>
            <a:r>
              <a:rPr lang="en-US" sz="1000">
                <a:latin typeface="Nanum Gothic"/>
                <a:ea typeface="Nanum Gothic"/>
                <a:cs typeface="Nanum Gothic"/>
                <a:sym typeface="Nanum Gothic"/>
              </a:rPr>
              <a:t>OS : CentOS7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Char char="●"/>
            </a:pPr>
            <a:r>
              <a:rPr lang="en-US" sz="1000">
                <a:latin typeface="Nanum Gothic"/>
                <a:ea typeface="Nanum Gothic"/>
                <a:cs typeface="Nanum Gothic"/>
                <a:sym typeface="Nanum Gothic"/>
              </a:rPr>
              <a:t>SSD : 128GB(동적 확장 가능)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Char char="●"/>
            </a:pPr>
            <a:r>
              <a:rPr lang="en-US" sz="1000">
                <a:latin typeface="Nanum Gothic"/>
                <a:ea typeface="Nanum Gothic"/>
                <a:cs typeface="Nanum Gothic"/>
                <a:sym typeface="Nanum Gothic"/>
              </a:rPr>
              <a:t>RAM : 12GB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Char char="●"/>
            </a:pPr>
            <a:r>
              <a:rPr lang="en-US" sz="1000">
                <a:latin typeface="Nanum Gothic"/>
                <a:ea typeface="Nanum Gothic"/>
                <a:cs typeface="Nanum Gothic"/>
                <a:sym typeface="Nanum Gothic"/>
              </a:rPr>
              <a:t>CPU : 4CORE(가상화 가능)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lang="en-US" sz="1000">
                <a:latin typeface="Nanum Gothic"/>
                <a:ea typeface="Nanum Gothic"/>
                <a:cs typeface="Nanum Gothic"/>
                <a:sym typeface="Nanum Gothic"/>
              </a:rPr>
              <a:t>NETWORK : Brigd</a:t>
            </a:r>
            <a:r>
              <a:rPr lang="en-US" sz="1100">
                <a:latin typeface="Nanum Gothic"/>
                <a:ea typeface="Nanum Gothic"/>
                <a:cs typeface="Nanum Gothic"/>
                <a:sym typeface="Nanum Gothic"/>
              </a:rPr>
              <a:t>e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2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52"/>
          <p:cNvSpPr txBox="1"/>
          <p:nvPr>
            <p:ph idx="1" type="body"/>
          </p:nvPr>
        </p:nvSpPr>
        <p:spPr>
          <a:xfrm>
            <a:off x="6275072" y="1686775"/>
            <a:ext cx="32430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과정 설명 1</a:t>
            </a:r>
            <a:endParaRPr/>
          </a:p>
          <a:p>
            <a:pPr indent="-2921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과정 설명 2</a:t>
            </a:r>
            <a:endParaRPr/>
          </a:p>
          <a:p>
            <a:pPr indent="-2921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과정 설명 3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52"/>
          <p:cNvSpPr txBox="1"/>
          <p:nvPr>
            <p:ph type="title"/>
          </p:nvPr>
        </p:nvSpPr>
        <p:spPr>
          <a:xfrm>
            <a:off x="2283075" y="2210125"/>
            <a:ext cx="163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>
                <a:solidFill>
                  <a:schemeClr val="dk1"/>
                </a:solidFill>
              </a:rPr>
              <a:t>20052012 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933" name="Google Shape;93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575" y="1254637"/>
            <a:ext cx="4013797" cy="1210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1565" y="2556187"/>
            <a:ext cx="3925554" cy="1604996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52"/>
          <p:cNvSpPr/>
          <p:nvPr/>
        </p:nvSpPr>
        <p:spPr>
          <a:xfrm>
            <a:off x="2929190" y="3587315"/>
            <a:ext cx="1291627" cy="14266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192.168.0.104/20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6" name="Google Shape;936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1037" y="1254637"/>
            <a:ext cx="4087411" cy="2906546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52"/>
          <p:cNvSpPr txBox="1"/>
          <p:nvPr>
            <p:ph type="title"/>
          </p:nvPr>
        </p:nvSpPr>
        <p:spPr>
          <a:xfrm>
            <a:off x="1114350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Openstack 설치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938" name="Google Shape;938;p52"/>
          <p:cNvCxnSpPr/>
          <p:nvPr/>
        </p:nvCxnSpPr>
        <p:spPr>
          <a:xfrm>
            <a:off x="4133030" y="505650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39" name="Google Shape;939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1919" y="298661"/>
            <a:ext cx="429474" cy="413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53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53"/>
          <p:cNvSpPr txBox="1"/>
          <p:nvPr>
            <p:ph idx="1" type="body"/>
          </p:nvPr>
        </p:nvSpPr>
        <p:spPr>
          <a:xfrm>
            <a:off x="6962877" y="670211"/>
            <a:ext cx="32430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651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  <a:p>
            <a:pPr indent="0" lvl="0" marL="1651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</a:pPr>
            <a:r>
              <a:rPr lang="en-US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Ip 조작위한 설치</a:t>
            </a:r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53"/>
          <p:cNvSpPr txBox="1"/>
          <p:nvPr>
            <p:ph type="title"/>
          </p:nvPr>
        </p:nvSpPr>
        <p:spPr>
          <a:xfrm>
            <a:off x="2283075" y="2210125"/>
            <a:ext cx="163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>
                <a:solidFill>
                  <a:schemeClr val="dk1"/>
                </a:solidFill>
              </a:rPr>
              <a:t>20052012 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947" name="Google Shape;947;p53"/>
          <p:cNvSpPr txBox="1"/>
          <p:nvPr/>
        </p:nvSpPr>
        <p:spPr>
          <a:xfrm>
            <a:off x="1112188" y="2352787"/>
            <a:ext cx="36075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000"/>
              <a:buFont typeface="Catamaran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사진 업로드 하는 곳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8" name="Google Shape;94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575" y="835950"/>
            <a:ext cx="6195361" cy="3932323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53"/>
          <p:cNvSpPr txBox="1"/>
          <p:nvPr/>
        </p:nvSpPr>
        <p:spPr>
          <a:xfrm>
            <a:off x="758353" y="1559258"/>
            <a:ext cx="2721555" cy="2400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 vi /etc/sysconfig/network-scripts/ifcfg-ens160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TYPE=Ethernet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BOOTPROTO=none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NAME=ens160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DEVICE=ens160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ONBOOT=yes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IPADDR=192.168.0.104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NETMASK=255.255.255.0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GATEWAY=192.168.0.1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DNS1=192.168.0.66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DNS2=8.8.4.4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 vi /etc/selinux/config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SELINUX=disabled</a:t>
            </a:r>
            <a:endParaRPr/>
          </a:p>
        </p:txBody>
      </p:sp>
      <p:sp>
        <p:nvSpPr>
          <p:cNvPr id="950" name="Google Shape;950;p53"/>
          <p:cNvSpPr txBox="1"/>
          <p:nvPr/>
        </p:nvSpPr>
        <p:spPr>
          <a:xfrm>
            <a:off x="5858933" y="263250"/>
            <a:ext cx="50122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53"/>
          <p:cNvSpPr txBox="1"/>
          <p:nvPr/>
        </p:nvSpPr>
        <p:spPr>
          <a:xfrm>
            <a:off x="3867573" y="1559257"/>
            <a:ext cx="3982720" cy="2400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 dnf install network-scripts -y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 systemctl disable firewalld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 systemctl disable NetworkManager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 systemctl enable network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 systemctl start network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 reboot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 dnf update -y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 dnf config-manager --enable powertools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 dnf install -y centos-release-openstack-yoga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 dnf update -y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 dnf install -y openstack-packstack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 packstack --gen-answer-file /root/answers.txt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 vi /root/answers.txt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 packstack --answer-file /root/answers.txt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2" name="Google Shape;952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3367" y="4251512"/>
            <a:ext cx="6018494" cy="625851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53"/>
          <p:cNvSpPr txBox="1"/>
          <p:nvPr>
            <p:ph type="title"/>
          </p:nvPr>
        </p:nvSpPr>
        <p:spPr>
          <a:xfrm>
            <a:off x="1114350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Openstack 설치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954" name="Google Shape;954;p53"/>
          <p:cNvCxnSpPr/>
          <p:nvPr/>
        </p:nvCxnSpPr>
        <p:spPr>
          <a:xfrm>
            <a:off x="4133030" y="505650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55" name="Google Shape;955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1919" y="298661"/>
            <a:ext cx="429474" cy="4139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6" name="Google Shape;956;p53"/>
          <p:cNvCxnSpPr/>
          <p:nvPr/>
        </p:nvCxnSpPr>
        <p:spPr>
          <a:xfrm>
            <a:off x="5799480" y="1683925"/>
            <a:ext cx="12825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4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54"/>
          <p:cNvSpPr txBox="1"/>
          <p:nvPr>
            <p:ph type="title"/>
          </p:nvPr>
        </p:nvSpPr>
        <p:spPr>
          <a:xfrm>
            <a:off x="2283075" y="2210125"/>
            <a:ext cx="163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>
                <a:solidFill>
                  <a:schemeClr val="dk1"/>
                </a:solidFill>
              </a:rPr>
              <a:t>20052012 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963" name="Google Shape;96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400" y="1254122"/>
            <a:ext cx="2638115" cy="2838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400" y="835950"/>
            <a:ext cx="2638115" cy="354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55229" y="835950"/>
            <a:ext cx="2002646" cy="2602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57047" y="748062"/>
            <a:ext cx="1532313" cy="2665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88519" y="835949"/>
            <a:ext cx="1753046" cy="2602989"/>
          </a:xfrm>
          <a:prstGeom prst="rect">
            <a:avLst/>
          </a:prstGeom>
          <a:noFill/>
          <a:ln>
            <a:noFill/>
          </a:ln>
        </p:spPr>
      </p:pic>
      <p:sp>
        <p:nvSpPr>
          <p:cNvPr id="968" name="Google Shape;968;p54"/>
          <p:cNvSpPr txBox="1"/>
          <p:nvPr>
            <p:ph type="title"/>
          </p:nvPr>
        </p:nvSpPr>
        <p:spPr>
          <a:xfrm>
            <a:off x="1114350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Openstack 설정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969" name="Google Shape;969;p5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71919" y="298661"/>
            <a:ext cx="429474" cy="4139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0" name="Google Shape;970;p54"/>
          <p:cNvCxnSpPr/>
          <p:nvPr/>
        </p:nvCxnSpPr>
        <p:spPr>
          <a:xfrm>
            <a:off x="4133030" y="505650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/>
          <p:nvPr/>
        </p:nvSpPr>
        <p:spPr>
          <a:xfrm>
            <a:off x="3925875" y="288950"/>
            <a:ext cx="5083500" cy="45660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8"/>
          <p:cNvSpPr/>
          <p:nvPr/>
        </p:nvSpPr>
        <p:spPr>
          <a:xfrm>
            <a:off x="749525" y="389550"/>
            <a:ext cx="3487800" cy="3132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8"/>
          <p:cNvSpPr txBox="1"/>
          <p:nvPr>
            <p:ph type="title"/>
          </p:nvPr>
        </p:nvSpPr>
        <p:spPr>
          <a:xfrm>
            <a:off x="689625" y="2655575"/>
            <a:ext cx="397243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700">
                <a:latin typeface="Do Hyeon"/>
                <a:ea typeface="Do Hyeon"/>
                <a:cs typeface="Do Hyeon"/>
                <a:sym typeface="Do Hyeon"/>
              </a:rPr>
              <a:t>프로젝트 개요</a:t>
            </a:r>
            <a:endParaRPr sz="4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3" name="Google Shape;183;p28"/>
          <p:cNvSpPr txBox="1"/>
          <p:nvPr>
            <p:ph idx="1" type="subTitle"/>
          </p:nvPr>
        </p:nvSpPr>
        <p:spPr>
          <a:xfrm>
            <a:off x="689675" y="3415375"/>
            <a:ext cx="36075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100">
                <a:latin typeface="Nanum Gothic"/>
                <a:ea typeface="Nanum Gothic"/>
                <a:cs typeface="Nanum Gothic"/>
                <a:sym typeface="Nanum Gothic"/>
              </a:rPr>
              <a:t>                                              </a:t>
            </a:r>
            <a:r>
              <a:rPr b="1" lang="en-US" sz="1100">
                <a:latin typeface="Nanum Gothic"/>
                <a:ea typeface="Nanum Gothic"/>
                <a:cs typeface="Nanum Gothic"/>
                <a:sym typeface="Nanum Gothic"/>
              </a:rPr>
              <a:t>기본 요구사항 / 목표 / 구조</a:t>
            </a:r>
            <a:endParaRPr b="1"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84" name="Google Shape;18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8200" y="692100"/>
            <a:ext cx="3237400" cy="375947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8"/>
          <p:cNvSpPr/>
          <p:nvPr/>
        </p:nvSpPr>
        <p:spPr>
          <a:xfrm>
            <a:off x="1989621" y="1324575"/>
            <a:ext cx="1589400" cy="12624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6" name="Google Shape;186;p28"/>
          <p:cNvCxnSpPr>
            <a:stCxn id="185" idx="1"/>
            <a:endCxn id="182" idx="1"/>
          </p:cNvCxnSpPr>
          <p:nvPr/>
        </p:nvCxnSpPr>
        <p:spPr>
          <a:xfrm flipH="1">
            <a:off x="689721" y="1955775"/>
            <a:ext cx="1299900" cy="1120800"/>
          </a:xfrm>
          <a:prstGeom prst="bentConnector3">
            <a:avLst>
              <a:gd fmla="val 117594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7" name="Google Shape;187;p28"/>
          <p:cNvCxnSpPr>
            <a:stCxn id="182" idx="3"/>
            <a:endCxn id="185" idx="3"/>
          </p:cNvCxnSpPr>
          <p:nvPr/>
        </p:nvCxnSpPr>
        <p:spPr>
          <a:xfrm rot="10800000">
            <a:off x="3579055" y="1955675"/>
            <a:ext cx="1083000" cy="1120800"/>
          </a:xfrm>
          <a:prstGeom prst="bentConnector3">
            <a:avLst>
              <a:gd fmla="val -21108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88" name="Google Shape;188;p28"/>
          <p:cNvGrpSpPr/>
          <p:nvPr/>
        </p:nvGrpSpPr>
        <p:grpSpPr>
          <a:xfrm>
            <a:off x="2458528" y="3618775"/>
            <a:ext cx="1838647" cy="576484"/>
            <a:chOff x="2458481" y="3607825"/>
            <a:chExt cx="1838831" cy="587350"/>
          </a:xfrm>
        </p:grpSpPr>
        <p:sp>
          <p:nvSpPr>
            <p:cNvPr id="189" name="Google Shape;189;p28"/>
            <p:cNvSpPr/>
            <p:nvPr/>
          </p:nvSpPr>
          <p:spPr>
            <a:xfrm>
              <a:off x="2458481" y="412527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0" name="Google Shape;190;p28"/>
            <p:cNvCxnSpPr>
              <a:stCxn id="183" idx="3"/>
              <a:endCxn id="189" idx="6"/>
            </p:cNvCxnSpPr>
            <p:nvPr/>
          </p:nvCxnSpPr>
          <p:spPr>
            <a:xfrm flipH="1">
              <a:off x="2528512" y="3607825"/>
              <a:ext cx="1768800" cy="552300"/>
            </a:xfrm>
            <a:prstGeom prst="bentConnector3">
              <a:avLst>
                <a:gd fmla="val -13464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91" name="Google Shape;191;p28"/>
          <p:cNvSpPr txBox="1"/>
          <p:nvPr>
            <p:ph idx="2" type="title"/>
          </p:nvPr>
        </p:nvSpPr>
        <p:spPr>
          <a:xfrm>
            <a:off x="2147588" y="1534863"/>
            <a:ext cx="1273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55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55"/>
          <p:cNvSpPr txBox="1"/>
          <p:nvPr>
            <p:ph type="title"/>
          </p:nvPr>
        </p:nvSpPr>
        <p:spPr>
          <a:xfrm>
            <a:off x="2283075" y="2210125"/>
            <a:ext cx="163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>
                <a:solidFill>
                  <a:schemeClr val="dk1"/>
                </a:solidFill>
              </a:rPr>
              <a:t>20052012 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977" name="Google Shape;97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029" y="1042620"/>
            <a:ext cx="1822977" cy="1928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28548" y="1042620"/>
            <a:ext cx="1657922" cy="1928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7028" y="3056500"/>
            <a:ext cx="1822977" cy="1681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28548" y="3070246"/>
            <a:ext cx="1657922" cy="166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16226" y="1042624"/>
            <a:ext cx="1890704" cy="19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92428" y="3070246"/>
            <a:ext cx="2286668" cy="1662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5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722263" y="632298"/>
            <a:ext cx="2211667" cy="41005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4" name="Google Shape;984;p55"/>
          <p:cNvGrpSpPr/>
          <p:nvPr/>
        </p:nvGrpSpPr>
        <p:grpSpPr>
          <a:xfrm>
            <a:off x="2810683" y="2131817"/>
            <a:ext cx="3375043" cy="1434792"/>
            <a:chOff x="2763077" y="3045100"/>
            <a:chExt cx="3375043" cy="1434792"/>
          </a:xfrm>
        </p:grpSpPr>
        <p:sp>
          <p:nvSpPr>
            <p:cNvPr id="985" name="Google Shape;985;p55"/>
            <p:cNvSpPr/>
            <p:nvPr/>
          </p:nvSpPr>
          <p:spPr>
            <a:xfrm>
              <a:off x="2763077" y="3045100"/>
              <a:ext cx="3375043" cy="1434792"/>
            </a:xfrm>
            <a:prstGeom prst="rect">
              <a:avLst/>
            </a:prstGeom>
            <a:gradFill>
              <a:gsLst>
                <a:gs pos="0">
                  <a:srgbClr val="00BCC2"/>
                </a:gs>
                <a:gs pos="100000">
                  <a:srgbClr val="B2E4C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86" name="Google Shape;986;p5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038140" y="3149697"/>
              <a:ext cx="2841962" cy="11917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87" name="Google Shape;987;p55"/>
          <p:cNvSpPr txBox="1"/>
          <p:nvPr>
            <p:ph type="title"/>
          </p:nvPr>
        </p:nvSpPr>
        <p:spPr>
          <a:xfrm>
            <a:off x="1114350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Openstack 설정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988" name="Google Shape;988;p5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571919" y="298661"/>
            <a:ext cx="429474" cy="4139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9" name="Google Shape;989;p55"/>
          <p:cNvCxnSpPr/>
          <p:nvPr/>
        </p:nvCxnSpPr>
        <p:spPr>
          <a:xfrm>
            <a:off x="4133030" y="505650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56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56"/>
          <p:cNvSpPr txBox="1"/>
          <p:nvPr>
            <p:ph type="title"/>
          </p:nvPr>
        </p:nvSpPr>
        <p:spPr>
          <a:xfrm>
            <a:off x="2283075" y="2210125"/>
            <a:ext cx="163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>
                <a:solidFill>
                  <a:schemeClr val="dk1"/>
                </a:solidFill>
              </a:rPr>
              <a:t>20052012 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996" name="Google Shape;99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231" y="1330051"/>
            <a:ext cx="1768812" cy="3375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15330" y="2517913"/>
            <a:ext cx="3045174" cy="1104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9617" y="3670852"/>
            <a:ext cx="3017879" cy="1092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82686" y="3218423"/>
            <a:ext cx="1605325" cy="1544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82590" y="866714"/>
            <a:ext cx="2922775" cy="1875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5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04559" y="3218424"/>
            <a:ext cx="1169964" cy="1544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5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21965" y="1364974"/>
            <a:ext cx="560641" cy="3505063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56"/>
          <p:cNvSpPr txBox="1"/>
          <p:nvPr>
            <p:ph type="title"/>
          </p:nvPr>
        </p:nvSpPr>
        <p:spPr>
          <a:xfrm>
            <a:off x="1114350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Openstack 설정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004" name="Google Shape;1004;p5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71919" y="298661"/>
            <a:ext cx="429474" cy="413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5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315322" y="1330050"/>
            <a:ext cx="2801670" cy="110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56"/>
          <p:cNvSpPr txBox="1"/>
          <p:nvPr>
            <p:ph idx="1" type="body"/>
          </p:nvPr>
        </p:nvSpPr>
        <p:spPr>
          <a:xfrm>
            <a:off x="1763313" y="903800"/>
            <a:ext cx="26793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700">
                <a:latin typeface="Nanum Gothic"/>
                <a:ea typeface="Nanum Gothic"/>
                <a:cs typeface="Nanum Gothic"/>
                <a:sym typeface="Nanum Gothic"/>
              </a:rPr>
              <a:t>보안그룹 설정</a:t>
            </a:r>
            <a:r>
              <a:rPr lang="en-US" sz="1700">
                <a:latin typeface="Do Hyeon"/>
                <a:ea typeface="Do Hyeon"/>
                <a:cs typeface="Do Hyeon"/>
                <a:sym typeface="Do Hyeon"/>
              </a:rPr>
              <a:t> </a:t>
            </a:r>
            <a:endParaRPr sz="17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07" name="Google Shape;1007;p56"/>
          <p:cNvSpPr txBox="1"/>
          <p:nvPr>
            <p:ph idx="1" type="body"/>
          </p:nvPr>
        </p:nvSpPr>
        <p:spPr>
          <a:xfrm>
            <a:off x="-171387" y="903800"/>
            <a:ext cx="26793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700">
                <a:latin typeface="Nanum Gothic"/>
                <a:ea typeface="Nanum Gothic"/>
                <a:cs typeface="Nanum Gothic"/>
                <a:sym typeface="Nanum Gothic"/>
              </a:rPr>
              <a:t>Flavor</a:t>
            </a:r>
            <a:r>
              <a:rPr lang="en-US" sz="1700">
                <a:latin typeface="Do Hyeon"/>
                <a:ea typeface="Do Hyeon"/>
                <a:cs typeface="Do Hyeon"/>
                <a:sym typeface="Do Hyeon"/>
              </a:rPr>
              <a:t> </a:t>
            </a:r>
            <a:endParaRPr sz="17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08" name="Google Shape;1008;p56"/>
          <p:cNvSpPr txBox="1"/>
          <p:nvPr>
            <p:ph idx="1" type="body"/>
          </p:nvPr>
        </p:nvSpPr>
        <p:spPr>
          <a:xfrm>
            <a:off x="5145688" y="2789550"/>
            <a:ext cx="26793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700">
                <a:latin typeface="Nanum Gothic"/>
                <a:ea typeface="Nanum Gothic"/>
                <a:cs typeface="Nanum Gothic"/>
                <a:sym typeface="Nanum Gothic"/>
              </a:rPr>
              <a:t>Floating IP</a:t>
            </a:r>
            <a:r>
              <a:rPr lang="en-US" sz="1700">
                <a:latin typeface="Do Hyeon"/>
                <a:ea typeface="Do Hyeon"/>
                <a:cs typeface="Do Hyeon"/>
                <a:sym typeface="Do Hyeon"/>
              </a:rPr>
              <a:t> </a:t>
            </a:r>
            <a:endParaRPr sz="17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09" name="Google Shape;1009;p56"/>
          <p:cNvSpPr txBox="1"/>
          <p:nvPr>
            <p:ph idx="1" type="body"/>
          </p:nvPr>
        </p:nvSpPr>
        <p:spPr>
          <a:xfrm>
            <a:off x="6847488" y="2789550"/>
            <a:ext cx="26793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700">
                <a:latin typeface="Nanum Gothic"/>
                <a:ea typeface="Nanum Gothic"/>
                <a:cs typeface="Nanum Gothic"/>
                <a:sym typeface="Nanum Gothic"/>
              </a:rPr>
              <a:t>Key</a:t>
            </a:r>
            <a:r>
              <a:rPr lang="en-US" sz="1700">
                <a:latin typeface="Do Hyeon"/>
                <a:ea typeface="Do Hyeon"/>
                <a:cs typeface="Do Hyeon"/>
                <a:sym typeface="Do Hyeon"/>
              </a:rPr>
              <a:t> </a:t>
            </a:r>
            <a:endParaRPr sz="17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10" name="Google Shape;1010;p56"/>
          <p:cNvSpPr txBox="1"/>
          <p:nvPr>
            <p:ph idx="1" type="body"/>
          </p:nvPr>
        </p:nvSpPr>
        <p:spPr>
          <a:xfrm>
            <a:off x="5116988" y="451675"/>
            <a:ext cx="26793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700">
                <a:latin typeface="Nanum Gothic"/>
                <a:ea typeface="Nanum Gothic"/>
                <a:cs typeface="Nanum Gothic"/>
                <a:sym typeface="Nanum Gothic"/>
              </a:rPr>
              <a:t>Image</a:t>
            </a:r>
            <a:r>
              <a:rPr lang="en-US" sz="1700">
                <a:latin typeface="Do Hyeon"/>
                <a:ea typeface="Do Hyeon"/>
                <a:cs typeface="Do Hyeon"/>
                <a:sym typeface="Do Hyeon"/>
              </a:rPr>
              <a:t> </a:t>
            </a:r>
            <a:endParaRPr sz="17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1011" name="Google Shape;1011;p56"/>
          <p:cNvCxnSpPr/>
          <p:nvPr/>
        </p:nvCxnSpPr>
        <p:spPr>
          <a:xfrm>
            <a:off x="4133030" y="505650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57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p57"/>
          <p:cNvSpPr txBox="1"/>
          <p:nvPr>
            <p:ph type="title"/>
          </p:nvPr>
        </p:nvSpPr>
        <p:spPr>
          <a:xfrm>
            <a:off x="2283075" y="2210125"/>
            <a:ext cx="163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>
                <a:solidFill>
                  <a:schemeClr val="dk1"/>
                </a:solidFill>
              </a:rPr>
              <a:t>20052012 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018" name="Google Shape;1018;p57"/>
          <p:cNvSpPr txBox="1"/>
          <p:nvPr/>
        </p:nvSpPr>
        <p:spPr>
          <a:xfrm>
            <a:off x="1112188" y="2352787"/>
            <a:ext cx="36075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000"/>
              <a:buFont typeface="Catamaran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사진 업로드 하는 곳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9" name="Google Shape;101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630" y="929488"/>
            <a:ext cx="4418530" cy="3688245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57"/>
          <p:cNvSpPr txBox="1"/>
          <p:nvPr>
            <p:ph type="title"/>
          </p:nvPr>
        </p:nvSpPr>
        <p:spPr>
          <a:xfrm>
            <a:off x="1114350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Openstack 설정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021" name="Google Shape;1021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1919" y="298661"/>
            <a:ext cx="429474" cy="4139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2" name="Google Shape;1022;p57"/>
          <p:cNvCxnSpPr/>
          <p:nvPr/>
        </p:nvCxnSpPr>
        <p:spPr>
          <a:xfrm>
            <a:off x="4133030" y="505650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3" name="Google Shape;1023;p57"/>
          <p:cNvSpPr/>
          <p:nvPr/>
        </p:nvSpPr>
        <p:spPr>
          <a:xfrm>
            <a:off x="5426500" y="2210125"/>
            <a:ext cx="2620800" cy="2247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1400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57"/>
          <p:cNvSpPr txBox="1"/>
          <p:nvPr>
            <p:ph idx="1" type="body"/>
          </p:nvPr>
        </p:nvSpPr>
        <p:spPr>
          <a:xfrm>
            <a:off x="5769200" y="1809488"/>
            <a:ext cx="26793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700">
                <a:latin typeface="Do Hyeon"/>
                <a:ea typeface="Do Hyeon"/>
                <a:cs typeface="Do Hyeon"/>
                <a:sym typeface="Do Hyeon"/>
              </a:rPr>
              <a:t>기본 사양 </a:t>
            </a:r>
            <a:endParaRPr sz="17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25" name="Google Shape;1025;p57"/>
          <p:cNvSpPr txBox="1"/>
          <p:nvPr/>
        </p:nvSpPr>
        <p:spPr>
          <a:xfrm>
            <a:off x="5540475" y="2664000"/>
            <a:ext cx="30000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Nanum Gothic"/>
                <a:ea typeface="Nanum Gothic"/>
                <a:cs typeface="Nanum Gothic"/>
                <a:sym typeface="Nanum Gothic"/>
              </a:rPr>
              <a:t>소스</a:t>
            </a:r>
            <a:r>
              <a:rPr lang="en-US" sz="1100">
                <a:latin typeface="Nanum Gothic"/>
                <a:ea typeface="Nanum Gothic"/>
                <a:cs typeface="Nanum Gothic"/>
                <a:sym typeface="Nanum Gothic"/>
              </a:rPr>
              <a:t> - 10 GB, CentOS7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Nanum Gothic"/>
                <a:ea typeface="Nanum Gothic"/>
                <a:cs typeface="Nanum Gothic"/>
                <a:sym typeface="Nanum Gothic"/>
              </a:rPr>
              <a:t>Flavor</a:t>
            </a:r>
            <a:r>
              <a:rPr lang="en-US" sz="1100">
                <a:latin typeface="Nanum Gothic"/>
                <a:ea typeface="Nanum Gothic"/>
                <a:cs typeface="Nanum Gothic"/>
                <a:sym typeface="Nanum Gothic"/>
              </a:rPr>
              <a:t> - m1.micro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Nanum Gothic"/>
                <a:ea typeface="Nanum Gothic"/>
                <a:cs typeface="Nanum Gothic"/>
                <a:sym typeface="Nanum Gothic"/>
              </a:rPr>
              <a:t>네트워크</a:t>
            </a:r>
            <a:r>
              <a:rPr lang="en-US" sz="1100">
                <a:latin typeface="Nanum Gothic"/>
                <a:ea typeface="Nanum Gothic"/>
                <a:cs typeface="Nanum Gothic"/>
                <a:sym typeface="Nanum Gothic"/>
              </a:rPr>
              <a:t> - internal-Network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Nanum Gothic"/>
                <a:ea typeface="Nanum Gothic"/>
                <a:cs typeface="Nanum Gothic"/>
                <a:sym typeface="Nanum Gothic"/>
              </a:rPr>
              <a:t>보안그룹</a:t>
            </a:r>
            <a:r>
              <a:rPr lang="en-US" sz="1100">
                <a:latin typeface="Nanum Gothic"/>
                <a:ea typeface="Nanum Gothic"/>
                <a:cs typeface="Nanum Gothic"/>
                <a:sym typeface="Nanum Gothic"/>
              </a:rPr>
              <a:t> - sg-web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Nanum Gothic"/>
                <a:ea typeface="Nanum Gothic"/>
                <a:cs typeface="Nanum Gothic"/>
                <a:sym typeface="Nanum Gothic"/>
              </a:rPr>
              <a:t>Key Pair</a:t>
            </a:r>
            <a:r>
              <a:rPr lang="en-US" sz="1100">
                <a:latin typeface="Nanum Gothic"/>
                <a:ea typeface="Nanum Gothic"/>
                <a:cs typeface="Nanum Gothic"/>
                <a:sym typeface="Nanum Gothic"/>
              </a:rPr>
              <a:t> - open-key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Nanum Gothic"/>
                <a:ea typeface="Nanum Gothic"/>
                <a:cs typeface="Nanum Gothic"/>
                <a:sym typeface="Nanum Gothic"/>
              </a:rPr>
              <a:t>구성</a:t>
            </a:r>
            <a:r>
              <a:rPr lang="en-US" sz="1100">
                <a:latin typeface="Nanum Gothic"/>
                <a:ea typeface="Nanum Gothic"/>
                <a:cs typeface="Nanum Gothic"/>
                <a:sym typeface="Nanum Gothic"/>
              </a:rPr>
              <a:t> - #!/bin/bash 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Nanum Gothic"/>
                <a:ea typeface="Nanum Gothic"/>
                <a:cs typeface="Nanum Gothic"/>
                <a:sym typeface="Nanum Gothic"/>
              </a:rPr>
              <a:t>          yum install -y httpd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Nanum Gothic"/>
                <a:ea typeface="Nanum Gothic"/>
                <a:cs typeface="Nanum Gothic"/>
                <a:sym typeface="Nanum Gothic"/>
              </a:rPr>
              <a:t>          systemctl enable –now httpd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026" name="Google Shape;1026;p57"/>
          <p:cNvCxnSpPr/>
          <p:nvPr/>
        </p:nvCxnSpPr>
        <p:spPr>
          <a:xfrm>
            <a:off x="5010824" y="505646"/>
            <a:ext cx="16749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7" name="Google Shape;1027;p57"/>
          <p:cNvCxnSpPr/>
          <p:nvPr/>
        </p:nvCxnSpPr>
        <p:spPr>
          <a:xfrm flipH="1" rot="10800000">
            <a:off x="6678775" y="509525"/>
            <a:ext cx="7200" cy="126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58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58"/>
          <p:cNvSpPr txBox="1"/>
          <p:nvPr>
            <p:ph type="title"/>
          </p:nvPr>
        </p:nvSpPr>
        <p:spPr>
          <a:xfrm>
            <a:off x="2283075" y="2210125"/>
            <a:ext cx="163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>
                <a:solidFill>
                  <a:schemeClr val="dk1"/>
                </a:solidFill>
              </a:rPr>
              <a:t>20052012 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034" name="Google Shape;1034;p58"/>
          <p:cNvSpPr/>
          <p:nvPr/>
        </p:nvSpPr>
        <p:spPr>
          <a:xfrm>
            <a:off x="820178" y="3748683"/>
            <a:ext cx="3635400" cy="685541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5" name="Google Shape;103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5809" y="3819174"/>
            <a:ext cx="3364138" cy="535820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8"/>
          <p:cNvSpPr/>
          <p:nvPr/>
        </p:nvSpPr>
        <p:spPr>
          <a:xfrm>
            <a:off x="4555796" y="3744313"/>
            <a:ext cx="3635400" cy="685541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7" name="Google Shape;1037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05562" y="3813017"/>
            <a:ext cx="3359538" cy="5540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8" name="Google Shape;1038;p58"/>
          <p:cNvCxnSpPr>
            <a:stCxn id="1034" idx="2"/>
            <a:endCxn id="1036" idx="2"/>
          </p:cNvCxnSpPr>
          <p:nvPr/>
        </p:nvCxnSpPr>
        <p:spPr>
          <a:xfrm rot="-5400000">
            <a:off x="4503428" y="2564174"/>
            <a:ext cx="4500" cy="3735600"/>
          </a:xfrm>
          <a:prstGeom prst="bentConnector3">
            <a:avLst>
              <a:gd fmla="val -5080000" name="adj1"/>
            </a:avLst>
          </a:prstGeom>
          <a:noFill/>
          <a:ln cap="flat" cmpd="sng" w="38100">
            <a:solidFill>
              <a:srgbClr val="67EAD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9" name="Google Shape;1039;p58"/>
          <p:cNvSpPr txBox="1"/>
          <p:nvPr/>
        </p:nvSpPr>
        <p:spPr>
          <a:xfrm>
            <a:off x="3437402" y="4602570"/>
            <a:ext cx="2136569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Fugaz One"/>
                <a:ea typeface="Fugaz One"/>
                <a:cs typeface="Fugaz One"/>
                <a:sym typeface="Fugaz One"/>
              </a:rPr>
              <a:t>                 </a:t>
            </a:r>
            <a:r>
              <a:rPr b="0" i="0" lang="en-US" sz="1200" u="none" cap="none" strike="noStrike">
                <a:solidFill>
                  <a:srgbClr val="FFFFFF"/>
                </a:solidFill>
                <a:latin typeface="Fugaz One"/>
                <a:ea typeface="Fugaz One"/>
                <a:cs typeface="Fugaz One"/>
                <a:sym typeface="Fugaz One"/>
              </a:rPr>
              <a:t> Peering</a:t>
            </a:r>
            <a:endParaRPr b="0" i="0" sz="1200" u="none" cap="none" strike="noStrike">
              <a:solidFill>
                <a:srgbClr val="FFFFFF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sp>
        <p:nvSpPr>
          <p:cNvPr id="1040" name="Google Shape;1040;p58"/>
          <p:cNvSpPr txBox="1"/>
          <p:nvPr/>
        </p:nvSpPr>
        <p:spPr>
          <a:xfrm>
            <a:off x="3056987" y="3673846"/>
            <a:ext cx="2136569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Fugaz One"/>
                <a:ea typeface="Fugaz One"/>
                <a:cs typeface="Fugaz One"/>
                <a:sym typeface="Fugaz One"/>
              </a:rPr>
              <a:t>DB-1</a:t>
            </a:r>
            <a:endParaRPr b="0" i="0" sz="1000" u="none" cap="none" strike="noStrike">
              <a:solidFill>
                <a:srgbClr val="FFFFFF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sp>
        <p:nvSpPr>
          <p:cNvPr id="1041" name="Google Shape;1041;p58"/>
          <p:cNvSpPr txBox="1"/>
          <p:nvPr/>
        </p:nvSpPr>
        <p:spPr>
          <a:xfrm>
            <a:off x="6806654" y="3666351"/>
            <a:ext cx="2136569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Fugaz One"/>
                <a:ea typeface="Fugaz One"/>
                <a:cs typeface="Fugaz One"/>
                <a:sym typeface="Fugaz One"/>
              </a:rPr>
              <a:t>DB-2</a:t>
            </a:r>
            <a:endParaRPr b="0" i="0" sz="1000" u="none" cap="none" strike="noStrike">
              <a:solidFill>
                <a:srgbClr val="FFFFFF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pic>
        <p:nvPicPr>
          <p:cNvPr id="1042" name="Google Shape;1042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67283" y="3113088"/>
            <a:ext cx="1470457" cy="5524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3" name="Google Shape;1043;p58"/>
          <p:cNvCxnSpPr/>
          <p:nvPr/>
        </p:nvCxnSpPr>
        <p:spPr>
          <a:xfrm rot="10800000">
            <a:off x="5340626" y="3498575"/>
            <a:ext cx="899484" cy="250108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4" name="Google Shape;1044;p58"/>
          <p:cNvCxnSpPr/>
          <p:nvPr/>
        </p:nvCxnSpPr>
        <p:spPr>
          <a:xfrm rot="10800000">
            <a:off x="4391093" y="3068171"/>
            <a:ext cx="802463" cy="286935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45" name="Google Shape;1045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24860" y="3242529"/>
            <a:ext cx="2607108" cy="3826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6" name="Google Shape;1046;p58"/>
          <p:cNvCxnSpPr/>
          <p:nvPr/>
        </p:nvCxnSpPr>
        <p:spPr>
          <a:xfrm flipH="1">
            <a:off x="5093946" y="1208919"/>
            <a:ext cx="1010100" cy="22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47" name="Google Shape;1047;p5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04053" y="975360"/>
            <a:ext cx="2930526" cy="406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5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77157" y="975346"/>
            <a:ext cx="2667922" cy="21524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9" name="Google Shape;1049;p58"/>
          <p:cNvCxnSpPr/>
          <p:nvPr/>
        </p:nvCxnSpPr>
        <p:spPr>
          <a:xfrm rot="10800000">
            <a:off x="5039828" y="2908852"/>
            <a:ext cx="2218349" cy="59491"/>
          </a:xfrm>
          <a:prstGeom prst="straightConnector1">
            <a:avLst/>
          </a:prstGeom>
          <a:noFill/>
          <a:ln cap="flat" cmpd="sng" w="38100">
            <a:solidFill>
              <a:srgbClr val="67EAD6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050" name="Google Shape;1050;p5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67275" y="2498525"/>
            <a:ext cx="1470475" cy="5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8"/>
          <p:cNvSpPr txBox="1"/>
          <p:nvPr/>
        </p:nvSpPr>
        <p:spPr>
          <a:xfrm>
            <a:off x="6897965" y="2060620"/>
            <a:ext cx="21366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Fugaz One"/>
                <a:ea typeface="Fugaz One"/>
                <a:cs typeface="Fugaz One"/>
                <a:sym typeface="Fugaz One"/>
              </a:rPr>
              <a:t>                 </a:t>
            </a:r>
            <a:r>
              <a:rPr b="0" i="0" lang="en-US" sz="1200" u="none" cap="none" strike="noStrike">
                <a:solidFill>
                  <a:srgbClr val="FFFFFF"/>
                </a:solidFill>
                <a:latin typeface="Fugaz One"/>
                <a:ea typeface="Fugaz One"/>
                <a:cs typeface="Fugaz One"/>
                <a:sym typeface="Fugaz One"/>
              </a:rPr>
              <a:t> </a:t>
            </a:r>
            <a:r>
              <a:rPr lang="en-US" sz="1200">
                <a:solidFill>
                  <a:srgbClr val="FFFFFF"/>
                </a:solidFill>
                <a:latin typeface="Fugaz One"/>
                <a:ea typeface="Fugaz One"/>
                <a:cs typeface="Fugaz One"/>
                <a:sym typeface="Fugaz One"/>
              </a:rPr>
              <a:t>openstack #2</a:t>
            </a:r>
            <a:endParaRPr b="0" i="0" sz="1200" u="none" cap="none" strike="noStrike">
              <a:solidFill>
                <a:srgbClr val="FFFFFF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pic>
        <p:nvPicPr>
          <p:cNvPr id="1052" name="Google Shape;1052;p5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71919" y="298661"/>
            <a:ext cx="429474" cy="4139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3" name="Google Shape;1053;p58"/>
          <p:cNvCxnSpPr/>
          <p:nvPr/>
        </p:nvCxnSpPr>
        <p:spPr>
          <a:xfrm>
            <a:off x="4133030" y="505650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4" name="Google Shape;1054;p58"/>
          <p:cNvSpPr txBox="1"/>
          <p:nvPr>
            <p:ph type="title"/>
          </p:nvPr>
        </p:nvSpPr>
        <p:spPr>
          <a:xfrm>
            <a:off x="1114350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Openstack 설정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59"/>
          <p:cNvSpPr/>
          <p:nvPr/>
        </p:nvSpPr>
        <p:spPr>
          <a:xfrm>
            <a:off x="2059198" y="1768645"/>
            <a:ext cx="5025600" cy="16062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AWS VPN 설정</a:t>
            </a:r>
            <a:endParaRPr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60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60"/>
          <p:cNvSpPr txBox="1"/>
          <p:nvPr>
            <p:ph type="title"/>
          </p:nvPr>
        </p:nvSpPr>
        <p:spPr>
          <a:xfrm>
            <a:off x="661575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VPN 설정</a:t>
            </a: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60"/>
          <p:cNvSpPr txBox="1"/>
          <p:nvPr>
            <p:ph type="title"/>
          </p:nvPr>
        </p:nvSpPr>
        <p:spPr>
          <a:xfrm>
            <a:off x="2283075" y="2210125"/>
            <a:ext cx="163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>
                <a:solidFill>
                  <a:schemeClr val="dk1"/>
                </a:solidFill>
              </a:rPr>
              <a:t>20052012 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067" name="Google Shape;106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317101"/>
            <a:ext cx="390307" cy="3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068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7625" y="849152"/>
            <a:ext cx="3635400" cy="234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4913" y="3297626"/>
            <a:ext cx="3634359" cy="168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16925" y="849150"/>
            <a:ext cx="3169503" cy="234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6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16925" y="3297626"/>
            <a:ext cx="3243000" cy="1685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2" name="Google Shape;1072;p60"/>
          <p:cNvCxnSpPr/>
          <p:nvPr/>
        </p:nvCxnSpPr>
        <p:spPr>
          <a:xfrm>
            <a:off x="4133030" y="505650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73" name="Google Shape;1073;p60"/>
          <p:cNvGrpSpPr/>
          <p:nvPr/>
        </p:nvGrpSpPr>
        <p:grpSpPr>
          <a:xfrm>
            <a:off x="1527325" y="2763700"/>
            <a:ext cx="5901300" cy="972000"/>
            <a:chOff x="1506100" y="2700025"/>
            <a:chExt cx="5901300" cy="972000"/>
          </a:xfrm>
        </p:grpSpPr>
        <p:sp>
          <p:nvSpPr>
            <p:cNvPr id="1074" name="Google Shape;1074;p60"/>
            <p:cNvSpPr/>
            <p:nvPr/>
          </p:nvSpPr>
          <p:spPr>
            <a:xfrm>
              <a:off x="1506100" y="2700025"/>
              <a:ext cx="5901300" cy="972000"/>
            </a:xfrm>
            <a:prstGeom prst="rect">
              <a:avLst/>
            </a:prstGeom>
            <a:gradFill>
              <a:gsLst>
                <a:gs pos="0">
                  <a:srgbClr val="00BCC2"/>
                </a:gs>
                <a:gs pos="100000">
                  <a:srgbClr val="B2E4C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75" name="Google Shape;1075;p6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588250" y="2849850"/>
              <a:ext cx="5655807" cy="704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61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61"/>
          <p:cNvSpPr txBox="1"/>
          <p:nvPr>
            <p:ph type="title"/>
          </p:nvPr>
        </p:nvSpPr>
        <p:spPr>
          <a:xfrm>
            <a:off x="2283075" y="2210125"/>
            <a:ext cx="163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>
                <a:solidFill>
                  <a:schemeClr val="dk1"/>
                </a:solidFill>
              </a:rPr>
              <a:t>20052012 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082" name="Google Shape;1082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575" y="843025"/>
            <a:ext cx="6195360" cy="3932324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61"/>
          <p:cNvSpPr txBox="1"/>
          <p:nvPr/>
        </p:nvSpPr>
        <p:spPr>
          <a:xfrm>
            <a:off x="762000" y="1219199"/>
            <a:ext cx="4883426" cy="3323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dnf install -y libreswan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systemctl enable --now ipsec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 vi /etc/sysctl.conf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net.ipv4.ip_forward = 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net.ipv4.conf.all.accept_redirects = 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net.ipv4.conf.default.accept_redirects = 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net.ipv4.conf.all.send_redirects = 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net.ipv4.conf.default.rp_filter = 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net.ipv4.conf.default.accept_source_route = 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net.ipv4.conf.default.send_redirects = 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net.ipv4.icmp_ignore_bogus_error_responses = 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net.ipv6.conf.all.disable_ipv6 = 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net.ipv6.conf.default.disable_ipv6 = 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 vpn in /proc/sys/net/ipv4/conf/*;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 echo 0 &gt; $vpn/accept_redirects;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echo 0 &gt; $vpn/send_redirects;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done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sysctl -p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4" name="Google Shape;1084;p61"/>
          <p:cNvCxnSpPr/>
          <p:nvPr/>
        </p:nvCxnSpPr>
        <p:spPr>
          <a:xfrm>
            <a:off x="2201322" y="1369017"/>
            <a:ext cx="1557933" cy="7110"/>
          </a:xfrm>
          <a:prstGeom prst="straightConnector1">
            <a:avLst/>
          </a:prstGeom>
          <a:noFill/>
          <a:ln cap="flat" cmpd="sng" w="38100">
            <a:solidFill>
              <a:srgbClr val="67EAD6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85" name="Google Shape;1085;p61"/>
          <p:cNvSpPr txBox="1"/>
          <p:nvPr/>
        </p:nvSpPr>
        <p:spPr>
          <a:xfrm>
            <a:off x="3613927" y="1160934"/>
            <a:ext cx="3243000" cy="45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651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tamaran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OPENSWAN</a:t>
            </a:r>
            <a:endParaRPr/>
          </a:p>
        </p:txBody>
      </p:sp>
      <p:sp>
        <p:nvSpPr>
          <p:cNvPr id="1086" name="Google Shape;1086;p61"/>
          <p:cNvSpPr txBox="1"/>
          <p:nvPr>
            <p:ph type="title"/>
          </p:nvPr>
        </p:nvSpPr>
        <p:spPr>
          <a:xfrm>
            <a:off x="661575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VPN 설정</a:t>
            </a: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7" name="Google Shape;1087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317101"/>
            <a:ext cx="390307" cy="37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8" name="Google Shape;1088;p61"/>
          <p:cNvCxnSpPr/>
          <p:nvPr/>
        </p:nvCxnSpPr>
        <p:spPr>
          <a:xfrm>
            <a:off x="4133030" y="505650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9" name="Google Shape;1089;p61"/>
          <p:cNvSpPr txBox="1"/>
          <p:nvPr>
            <p:ph idx="1" type="body"/>
          </p:nvPr>
        </p:nvSpPr>
        <p:spPr>
          <a:xfrm>
            <a:off x="5092013" y="317100"/>
            <a:ext cx="26793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Openstack 내 VPN 설정</a:t>
            </a:r>
            <a:r>
              <a:rPr lang="en-US">
                <a:latin typeface="Do Hyeon"/>
                <a:ea typeface="Do Hyeon"/>
                <a:cs typeface="Do Hyeon"/>
                <a:sym typeface="Do Hyeon"/>
              </a:rPr>
              <a:t> </a:t>
            </a:r>
            <a:endParaRPr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62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62"/>
          <p:cNvSpPr txBox="1"/>
          <p:nvPr>
            <p:ph type="title"/>
          </p:nvPr>
        </p:nvSpPr>
        <p:spPr>
          <a:xfrm>
            <a:off x="2283075" y="2210125"/>
            <a:ext cx="163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>
                <a:solidFill>
                  <a:schemeClr val="dk1"/>
                </a:solidFill>
              </a:rPr>
              <a:t>20052012 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096" name="Google Shape;1096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3625" y="870100"/>
            <a:ext cx="3821951" cy="4027824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62"/>
          <p:cNvSpPr/>
          <p:nvPr/>
        </p:nvSpPr>
        <p:spPr>
          <a:xfrm rot="-5400000">
            <a:off x="925938" y="2585521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8" name="Google Shape;1098;p62"/>
          <p:cNvCxnSpPr>
            <a:stCxn id="1099" idx="3"/>
          </p:cNvCxnSpPr>
          <p:nvPr/>
        </p:nvCxnSpPr>
        <p:spPr>
          <a:xfrm flipH="1" rot="10800000">
            <a:off x="3042153" y="1648763"/>
            <a:ext cx="1557900" cy="201600"/>
          </a:xfrm>
          <a:prstGeom prst="straightConnector1">
            <a:avLst/>
          </a:prstGeom>
          <a:noFill/>
          <a:ln cap="flat" cmpd="sng" w="38100">
            <a:solidFill>
              <a:srgbClr val="67EAD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00" name="Google Shape;1100;p62"/>
          <p:cNvCxnSpPr>
            <a:stCxn id="1101" idx="3"/>
            <a:endCxn id="1096" idx="1"/>
          </p:cNvCxnSpPr>
          <p:nvPr/>
        </p:nvCxnSpPr>
        <p:spPr>
          <a:xfrm flipH="1" rot="10800000">
            <a:off x="3068609" y="2883903"/>
            <a:ext cx="1505100" cy="851100"/>
          </a:xfrm>
          <a:prstGeom prst="straightConnector1">
            <a:avLst/>
          </a:prstGeom>
          <a:noFill/>
          <a:ln cap="flat" cmpd="sng" w="38100">
            <a:solidFill>
              <a:srgbClr val="67EAD6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102" name="Google Shape;1102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95363" y="870097"/>
            <a:ext cx="657225" cy="64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86634" y="4159998"/>
            <a:ext cx="714009" cy="688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9" name="Google Shape;1099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58708" y="1565347"/>
            <a:ext cx="583445" cy="570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Google Shape;1104;p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80818" y="2587225"/>
            <a:ext cx="534881" cy="481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6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32255" y="3420706"/>
            <a:ext cx="636354" cy="6285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62"/>
          <p:cNvSpPr txBox="1"/>
          <p:nvPr/>
        </p:nvSpPr>
        <p:spPr>
          <a:xfrm>
            <a:off x="749830" y="2651345"/>
            <a:ext cx="2136569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Fugaz One"/>
                <a:ea typeface="Fugaz One"/>
                <a:cs typeface="Fugaz One"/>
                <a:sym typeface="Fugaz One"/>
              </a:rPr>
              <a:t>Site to Site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Fugaz One"/>
                <a:ea typeface="Fugaz One"/>
                <a:cs typeface="Fugaz One"/>
                <a:sym typeface="Fugaz One"/>
              </a:rPr>
              <a:t>VPN</a:t>
            </a:r>
            <a:endParaRPr b="0" i="0" sz="1400" u="none" cap="none" strike="noStrike">
              <a:solidFill>
                <a:srgbClr val="FFFFFF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grpSp>
        <p:nvGrpSpPr>
          <p:cNvPr id="1106" name="Google Shape;1106;p62"/>
          <p:cNvGrpSpPr/>
          <p:nvPr/>
        </p:nvGrpSpPr>
        <p:grpSpPr>
          <a:xfrm rot="10800000">
            <a:off x="2531624" y="1105691"/>
            <a:ext cx="437591" cy="384919"/>
            <a:chOff x="2886151" y="2496563"/>
            <a:chExt cx="446567" cy="446594"/>
          </a:xfrm>
        </p:grpSpPr>
        <p:sp>
          <p:nvSpPr>
            <p:cNvPr id="1107" name="Google Shape;1107;p62"/>
            <p:cNvSpPr/>
            <p:nvPr/>
          </p:nvSpPr>
          <p:spPr>
            <a:xfrm>
              <a:off x="3060596" y="2620437"/>
              <a:ext cx="154405" cy="26841"/>
            </a:xfrm>
            <a:custGeom>
              <a:rect b="b" l="l" r="r" t="t"/>
              <a:pathLst>
                <a:path extrusionOk="0" h="777" w="4470">
                  <a:moveTo>
                    <a:pt x="0" y="1"/>
                  </a:moveTo>
                  <a:lnTo>
                    <a:pt x="482" y="777"/>
                  </a:lnTo>
                  <a:lnTo>
                    <a:pt x="4470" y="777"/>
                  </a:lnTo>
                  <a:lnTo>
                    <a:pt x="44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62"/>
            <p:cNvSpPr/>
            <p:nvPr/>
          </p:nvSpPr>
          <p:spPr>
            <a:xfrm>
              <a:off x="2946257" y="2496563"/>
              <a:ext cx="386461" cy="326070"/>
            </a:xfrm>
            <a:custGeom>
              <a:rect b="b" l="l" r="r" t="t"/>
              <a:pathLst>
                <a:path extrusionOk="0" h="9439" w="11188">
                  <a:moveTo>
                    <a:pt x="0" y="0"/>
                  </a:moveTo>
                  <a:lnTo>
                    <a:pt x="0" y="2097"/>
                  </a:lnTo>
                  <a:lnTo>
                    <a:pt x="2436" y="2097"/>
                  </a:lnTo>
                  <a:lnTo>
                    <a:pt x="2882" y="2828"/>
                  </a:lnTo>
                  <a:lnTo>
                    <a:pt x="8538" y="2828"/>
                  </a:lnTo>
                  <a:lnTo>
                    <a:pt x="8538" y="4363"/>
                  </a:lnTo>
                  <a:lnTo>
                    <a:pt x="9796" y="4363"/>
                  </a:lnTo>
                  <a:lnTo>
                    <a:pt x="9796" y="9439"/>
                  </a:lnTo>
                  <a:lnTo>
                    <a:pt x="11187" y="9439"/>
                  </a:lnTo>
                  <a:lnTo>
                    <a:pt x="11187" y="1660"/>
                  </a:lnTo>
                  <a:lnTo>
                    <a:pt x="5585" y="1660"/>
                  </a:lnTo>
                  <a:lnTo>
                    <a:pt x="39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62"/>
            <p:cNvSpPr/>
            <p:nvPr/>
          </p:nvSpPr>
          <p:spPr>
            <a:xfrm>
              <a:off x="2978003" y="2745831"/>
              <a:ext cx="202488" cy="123049"/>
            </a:xfrm>
            <a:custGeom>
              <a:rect b="b" l="l" r="r" t="t"/>
              <a:pathLst>
                <a:path extrusionOk="0" h="3562" w="5862">
                  <a:moveTo>
                    <a:pt x="3346" y="0"/>
                  </a:moveTo>
                  <a:cubicBezTo>
                    <a:pt x="2943" y="0"/>
                    <a:pt x="2614" y="329"/>
                    <a:pt x="2614" y="742"/>
                  </a:cubicBezTo>
                  <a:lnTo>
                    <a:pt x="2614" y="1598"/>
                  </a:lnTo>
                  <a:lnTo>
                    <a:pt x="2097" y="1366"/>
                  </a:lnTo>
                  <a:cubicBezTo>
                    <a:pt x="1996" y="1328"/>
                    <a:pt x="1888" y="1302"/>
                    <a:pt x="1779" y="1302"/>
                  </a:cubicBezTo>
                  <a:cubicBezTo>
                    <a:pt x="1763" y="1302"/>
                    <a:pt x="1747" y="1303"/>
                    <a:pt x="1731" y="1304"/>
                  </a:cubicBezTo>
                  <a:cubicBezTo>
                    <a:pt x="1347" y="1331"/>
                    <a:pt x="1035" y="1634"/>
                    <a:pt x="991" y="2018"/>
                  </a:cubicBezTo>
                  <a:cubicBezTo>
                    <a:pt x="982" y="2125"/>
                    <a:pt x="991" y="2223"/>
                    <a:pt x="1017" y="2321"/>
                  </a:cubicBezTo>
                  <a:lnTo>
                    <a:pt x="1151" y="2803"/>
                  </a:lnTo>
                  <a:lnTo>
                    <a:pt x="437" y="2803"/>
                  </a:lnTo>
                  <a:cubicBezTo>
                    <a:pt x="259" y="2803"/>
                    <a:pt x="107" y="2919"/>
                    <a:pt x="72" y="3088"/>
                  </a:cubicBezTo>
                  <a:cubicBezTo>
                    <a:pt x="0" y="3338"/>
                    <a:pt x="188" y="3561"/>
                    <a:pt x="429" y="3561"/>
                  </a:cubicBezTo>
                  <a:lnTo>
                    <a:pt x="4782" y="3561"/>
                  </a:lnTo>
                  <a:cubicBezTo>
                    <a:pt x="5380" y="3561"/>
                    <a:pt x="5861" y="3079"/>
                    <a:pt x="5861" y="2491"/>
                  </a:cubicBezTo>
                  <a:cubicBezTo>
                    <a:pt x="5861" y="1902"/>
                    <a:pt x="5380" y="1420"/>
                    <a:pt x="4782" y="1420"/>
                  </a:cubicBezTo>
                  <a:lnTo>
                    <a:pt x="4077" y="1420"/>
                  </a:lnTo>
                  <a:lnTo>
                    <a:pt x="4077" y="733"/>
                  </a:lnTo>
                  <a:cubicBezTo>
                    <a:pt x="4077" y="403"/>
                    <a:pt x="3863" y="109"/>
                    <a:pt x="3551" y="28"/>
                  </a:cubicBezTo>
                  <a:cubicBezTo>
                    <a:pt x="3481" y="9"/>
                    <a:pt x="3413" y="0"/>
                    <a:pt x="3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62"/>
            <p:cNvSpPr/>
            <p:nvPr/>
          </p:nvSpPr>
          <p:spPr>
            <a:xfrm>
              <a:off x="2886151" y="2594253"/>
              <a:ext cx="373232" cy="348904"/>
            </a:xfrm>
            <a:custGeom>
              <a:rect b="b" l="l" r="r" t="t"/>
              <a:pathLst>
                <a:path extrusionOk="0" h="10100" w="10805">
                  <a:moveTo>
                    <a:pt x="6005" y="3640"/>
                  </a:moveTo>
                  <a:cubicBezTo>
                    <a:pt x="6799" y="3640"/>
                    <a:pt x="7459" y="4274"/>
                    <a:pt x="7495" y="5059"/>
                  </a:cubicBezTo>
                  <a:cubicBezTo>
                    <a:pt x="8476" y="5085"/>
                    <a:pt x="9270" y="5897"/>
                    <a:pt x="9270" y="6887"/>
                  </a:cubicBezTo>
                  <a:cubicBezTo>
                    <a:pt x="9270" y="7887"/>
                    <a:pt x="8449" y="8707"/>
                    <a:pt x="7441" y="8707"/>
                  </a:cubicBezTo>
                  <a:lnTo>
                    <a:pt x="3079" y="8707"/>
                  </a:lnTo>
                  <a:cubicBezTo>
                    <a:pt x="2490" y="8707"/>
                    <a:pt x="1981" y="8261"/>
                    <a:pt x="1928" y="7673"/>
                  </a:cubicBezTo>
                  <a:cubicBezTo>
                    <a:pt x="1883" y="7075"/>
                    <a:pt x="2302" y="6557"/>
                    <a:pt x="2864" y="6459"/>
                  </a:cubicBezTo>
                  <a:cubicBezTo>
                    <a:pt x="2864" y="6415"/>
                    <a:pt x="2873" y="6370"/>
                    <a:pt x="2873" y="6325"/>
                  </a:cubicBezTo>
                  <a:cubicBezTo>
                    <a:pt x="2918" y="5969"/>
                    <a:pt x="3079" y="5630"/>
                    <a:pt x="3346" y="5371"/>
                  </a:cubicBezTo>
                  <a:cubicBezTo>
                    <a:pt x="3614" y="5121"/>
                    <a:pt x="3962" y="4969"/>
                    <a:pt x="4328" y="4943"/>
                  </a:cubicBezTo>
                  <a:cubicBezTo>
                    <a:pt x="4390" y="4943"/>
                    <a:pt x="4461" y="4943"/>
                    <a:pt x="4524" y="4952"/>
                  </a:cubicBezTo>
                  <a:cubicBezTo>
                    <a:pt x="4613" y="4211"/>
                    <a:pt x="5246" y="3640"/>
                    <a:pt x="6005" y="3640"/>
                  </a:cubicBezTo>
                  <a:close/>
                  <a:moveTo>
                    <a:pt x="1" y="0"/>
                  </a:moveTo>
                  <a:lnTo>
                    <a:pt x="1" y="10099"/>
                  </a:lnTo>
                  <a:lnTo>
                    <a:pt x="10804" y="10099"/>
                  </a:lnTo>
                  <a:lnTo>
                    <a:pt x="10804" y="2266"/>
                  </a:lnTo>
                  <a:lnTo>
                    <a:pt x="5202" y="2266"/>
                  </a:lnTo>
                  <a:lnTo>
                    <a:pt x="37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1" name="Google Shape;1111;p62"/>
          <p:cNvSpPr txBox="1"/>
          <p:nvPr>
            <p:ph type="title"/>
          </p:nvPr>
        </p:nvSpPr>
        <p:spPr>
          <a:xfrm>
            <a:off x="661575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VPN 설정</a:t>
            </a: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2" name="Google Shape;1112;p6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72000" y="317101"/>
            <a:ext cx="390307" cy="37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3" name="Google Shape;1113;p62"/>
          <p:cNvCxnSpPr/>
          <p:nvPr/>
        </p:nvCxnSpPr>
        <p:spPr>
          <a:xfrm>
            <a:off x="4133030" y="505650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4" name="Google Shape;1114;p62"/>
          <p:cNvSpPr txBox="1"/>
          <p:nvPr>
            <p:ph idx="1" type="body"/>
          </p:nvPr>
        </p:nvSpPr>
        <p:spPr>
          <a:xfrm>
            <a:off x="5092013" y="317100"/>
            <a:ext cx="26793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VPN 연결</a:t>
            </a:r>
            <a:r>
              <a:rPr lang="en-US">
                <a:latin typeface="Do Hyeon"/>
                <a:ea typeface="Do Hyeon"/>
                <a:cs typeface="Do Hyeon"/>
                <a:sym typeface="Do Hyeon"/>
              </a:rPr>
              <a:t> </a:t>
            </a:r>
            <a:endParaRPr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63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63"/>
          <p:cNvSpPr/>
          <p:nvPr/>
        </p:nvSpPr>
        <p:spPr>
          <a:xfrm>
            <a:off x="456450" y="4364325"/>
            <a:ext cx="69900" cy="69900"/>
          </a:xfrm>
          <a:prstGeom prst="ellipse">
            <a:avLst/>
          </a:prstGeom>
          <a:gradFill>
            <a:gsLst>
              <a:gs pos="0">
                <a:srgbClr val="82BCFE"/>
              </a:gs>
              <a:gs pos="100000">
                <a:srgbClr val="0C77F1"/>
              </a:gs>
            </a:gsLst>
            <a:lin ang="5400012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63"/>
          <p:cNvSpPr txBox="1"/>
          <p:nvPr>
            <p:ph type="title"/>
          </p:nvPr>
        </p:nvSpPr>
        <p:spPr>
          <a:xfrm>
            <a:off x="2283075" y="2210125"/>
            <a:ext cx="163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>
                <a:solidFill>
                  <a:schemeClr val="dk1"/>
                </a:solidFill>
              </a:rPr>
              <a:t>20052012 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122" name="Google Shape;1122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8679" y="1091824"/>
            <a:ext cx="3203996" cy="2990803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63"/>
          <p:cNvSpPr txBox="1"/>
          <p:nvPr>
            <p:ph type="title"/>
          </p:nvPr>
        </p:nvSpPr>
        <p:spPr>
          <a:xfrm>
            <a:off x="661575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VPN 설정</a:t>
            </a: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4" name="Google Shape;1124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317101"/>
            <a:ext cx="390307" cy="37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5" name="Google Shape;1125;p63"/>
          <p:cNvCxnSpPr/>
          <p:nvPr/>
        </p:nvCxnSpPr>
        <p:spPr>
          <a:xfrm>
            <a:off x="4133030" y="505650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6" name="Google Shape;1126;p63"/>
          <p:cNvCxnSpPr/>
          <p:nvPr/>
        </p:nvCxnSpPr>
        <p:spPr>
          <a:xfrm flipH="1" rot="10800000">
            <a:off x="4059109" y="3049403"/>
            <a:ext cx="567900" cy="827100"/>
          </a:xfrm>
          <a:prstGeom prst="straightConnector1">
            <a:avLst/>
          </a:prstGeom>
          <a:noFill/>
          <a:ln cap="flat" cmpd="sng" w="38100">
            <a:solidFill>
              <a:srgbClr val="67EAD6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27" name="Google Shape;1127;p63"/>
          <p:cNvSpPr/>
          <p:nvPr/>
        </p:nvSpPr>
        <p:spPr>
          <a:xfrm>
            <a:off x="4727100" y="1086313"/>
            <a:ext cx="3091800" cy="26247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8" name="Google Shape;1128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77300" y="1233675"/>
            <a:ext cx="2791399" cy="233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64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64"/>
          <p:cNvSpPr txBox="1"/>
          <p:nvPr>
            <p:ph type="title"/>
          </p:nvPr>
        </p:nvSpPr>
        <p:spPr>
          <a:xfrm>
            <a:off x="2283075" y="2210125"/>
            <a:ext cx="163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>
                <a:solidFill>
                  <a:schemeClr val="dk1"/>
                </a:solidFill>
              </a:rPr>
              <a:t>20052012 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135" name="Google Shape;113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575" y="835950"/>
            <a:ext cx="6195361" cy="3932323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64"/>
          <p:cNvSpPr txBox="1"/>
          <p:nvPr/>
        </p:nvSpPr>
        <p:spPr>
          <a:xfrm>
            <a:off x="725158" y="1120920"/>
            <a:ext cx="3257739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 vi /etc/ipsec.d/aws.conf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conn Tunnel1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authby=secret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auto=start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left=%defaultroute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leftid=123.142.252.25 (강의실)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right=13.124.103.235 (구성파일 right)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type=tunnel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ikelifetime=8h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keylife=1h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phase2alg=aes128-sha1;modp1024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ike=aes128-sha1;modp1024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keyingtries=%forever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keyexchange=ike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leftsubnet=192.168.0.0/20 (강의실)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rightsubnet=10.15.0.0/16  (VPC)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dpddelay=10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dpdtimeout=30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dpdaction=restart_by_peer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overlapip=yes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7" name="Google Shape;1137;p64"/>
          <p:cNvSpPr txBox="1"/>
          <p:nvPr/>
        </p:nvSpPr>
        <p:spPr>
          <a:xfrm>
            <a:off x="3759255" y="1274809"/>
            <a:ext cx="3257739" cy="3016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conn Tunnel2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authby=secret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auto=start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left=%defaultroute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leftid=123.142.252.25 (강의실)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right=13.124.123.96 (구성파일 right)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type=tunnel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ikelifetime=8h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keylife=1h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phase2alg=aes128-sha1;modp1024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ike=aes128-sha1;modp1024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keyingtries=%forever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keyexchange=ike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leftsubnet=192.168.0.0/20 (강의실)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rightsubnet=10.15.0.0/16  (VPC)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dpddelay=10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dpdtimeout=30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dpdaction=restart_by_peer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overlapip=yes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p64"/>
          <p:cNvSpPr txBox="1"/>
          <p:nvPr/>
        </p:nvSpPr>
        <p:spPr>
          <a:xfrm>
            <a:off x="1018746" y="4333452"/>
            <a:ext cx="50193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900" u="none" cap="none" strike="noStrike">
                <a:solidFill>
                  <a:schemeClr val="lt1"/>
                </a:solidFill>
              </a:rPr>
              <a:t>vi /etc/ipsec.d/aws.secrets</a:t>
            </a:r>
            <a:endParaRPr i="0" sz="900" u="none" cap="none" strike="noStrike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900" u="none" cap="none" strike="noStrike">
                <a:solidFill>
                  <a:schemeClr val="lt1"/>
                </a:solidFill>
              </a:rPr>
              <a:t>123.142.252.25 13.124.103.235: PSK "uWsWKuf0ddA8BVsg_AAX0vJVcC1yVyiu"</a:t>
            </a:r>
            <a:endParaRPr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900" u="none" cap="none" strike="noStrike">
                <a:solidFill>
                  <a:schemeClr val="lt1"/>
                </a:solidFill>
              </a:rPr>
              <a:t>123.142.252.25 13.124.123.96: PSK "JjL_Gmlyo0jk542rsKQKLtjHn1oC8KX6"</a:t>
            </a:r>
            <a:endParaRPr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900" u="none" cap="none" strike="noStrike">
                <a:solidFill>
                  <a:schemeClr val="lt1"/>
                </a:solidFill>
              </a:rPr>
              <a:t>                             (pre shared key)</a:t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1139" name="Google Shape;1139;p64"/>
          <p:cNvSpPr txBox="1"/>
          <p:nvPr/>
        </p:nvSpPr>
        <p:spPr>
          <a:xfrm>
            <a:off x="5797325" y="4434225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</a:rPr>
              <a:t>systemctl restart ipsec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</a:rPr>
              <a:t>iptables -F</a:t>
            </a:r>
            <a:endParaRPr/>
          </a:p>
        </p:txBody>
      </p:sp>
      <p:grpSp>
        <p:nvGrpSpPr>
          <p:cNvPr id="1140" name="Google Shape;1140;p64"/>
          <p:cNvGrpSpPr/>
          <p:nvPr/>
        </p:nvGrpSpPr>
        <p:grpSpPr>
          <a:xfrm>
            <a:off x="2236698" y="2322300"/>
            <a:ext cx="5019300" cy="1734900"/>
            <a:chOff x="2276823" y="2643275"/>
            <a:chExt cx="5019300" cy="1734900"/>
          </a:xfrm>
        </p:grpSpPr>
        <p:sp>
          <p:nvSpPr>
            <p:cNvPr id="1141" name="Google Shape;1141;p64"/>
            <p:cNvSpPr/>
            <p:nvPr/>
          </p:nvSpPr>
          <p:spPr>
            <a:xfrm>
              <a:off x="2276823" y="2643275"/>
              <a:ext cx="5019300" cy="1734900"/>
            </a:xfrm>
            <a:prstGeom prst="rect">
              <a:avLst/>
            </a:prstGeom>
            <a:gradFill>
              <a:gsLst>
                <a:gs pos="0">
                  <a:srgbClr val="00BCC2"/>
                </a:gs>
                <a:gs pos="100000">
                  <a:srgbClr val="B2E4C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42" name="Google Shape;1142;p6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31450" y="2759272"/>
              <a:ext cx="4710049" cy="1502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43" name="Google Shape;1143;p64"/>
          <p:cNvSpPr txBox="1"/>
          <p:nvPr>
            <p:ph type="title"/>
          </p:nvPr>
        </p:nvSpPr>
        <p:spPr>
          <a:xfrm>
            <a:off x="661575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VPN 설정</a:t>
            </a: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4" name="Google Shape;1144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0" y="317101"/>
            <a:ext cx="390307" cy="37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5" name="Google Shape;1145;p64"/>
          <p:cNvCxnSpPr/>
          <p:nvPr/>
        </p:nvCxnSpPr>
        <p:spPr>
          <a:xfrm>
            <a:off x="4133030" y="505650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/>
          <p:nvPr/>
        </p:nvSpPr>
        <p:spPr>
          <a:xfrm>
            <a:off x="576350" y="617847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9"/>
          <p:cNvSpPr txBox="1"/>
          <p:nvPr>
            <p:ph type="title"/>
          </p:nvPr>
        </p:nvSpPr>
        <p:spPr>
          <a:xfrm>
            <a:off x="720050" y="5298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latin typeface="Do Hyeon"/>
                <a:ea typeface="Do Hyeon"/>
                <a:cs typeface="Do Hyeon"/>
                <a:sym typeface="Do Hyeon"/>
              </a:rPr>
              <a:t>프로젝트 가상 시나리오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198" name="Google Shape;198;p29"/>
          <p:cNvGrpSpPr/>
          <p:nvPr/>
        </p:nvGrpSpPr>
        <p:grpSpPr>
          <a:xfrm rot="5400000">
            <a:off x="4255755" y="1771068"/>
            <a:ext cx="409699" cy="297551"/>
            <a:chOff x="4943575" y="2516350"/>
            <a:chExt cx="98675" cy="81700"/>
          </a:xfrm>
        </p:grpSpPr>
        <p:sp>
          <p:nvSpPr>
            <p:cNvPr id="199" name="Google Shape;199;p29"/>
            <p:cNvSpPr/>
            <p:nvPr/>
          </p:nvSpPr>
          <p:spPr>
            <a:xfrm>
              <a:off x="5036450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9"/>
            <p:cNvSpPr/>
            <p:nvPr/>
          </p:nvSpPr>
          <p:spPr>
            <a:xfrm>
              <a:off x="50281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9"/>
            <p:cNvSpPr/>
            <p:nvPr/>
          </p:nvSpPr>
          <p:spPr>
            <a:xfrm>
              <a:off x="50281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9"/>
            <p:cNvSpPr/>
            <p:nvPr/>
          </p:nvSpPr>
          <p:spPr>
            <a:xfrm>
              <a:off x="50281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9"/>
            <p:cNvSpPr/>
            <p:nvPr/>
          </p:nvSpPr>
          <p:spPr>
            <a:xfrm>
              <a:off x="50197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9"/>
            <p:cNvSpPr/>
            <p:nvPr/>
          </p:nvSpPr>
          <p:spPr>
            <a:xfrm>
              <a:off x="501967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9"/>
            <p:cNvSpPr/>
            <p:nvPr/>
          </p:nvSpPr>
          <p:spPr>
            <a:xfrm>
              <a:off x="50196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9"/>
            <p:cNvSpPr/>
            <p:nvPr/>
          </p:nvSpPr>
          <p:spPr>
            <a:xfrm>
              <a:off x="501967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9"/>
            <p:cNvSpPr/>
            <p:nvPr/>
          </p:nvSpPr>
          <p:spPr>
            <a:xfrm>
              <a:off x="501972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9"/>
            <p:cNvSpPr/>
            <p:nvPr/>
          </p:nvSpPr>
          <p:spPr>
            <a:xfrm>
              <a:off x="50112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9"/>
            <p:cNvSpPr/>
            <p:nvPr/>
          </p:nvSpPr>
          <p:spPr>
            <a:xfrm>
              <a:off x="50112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9"/>
            <p:cNvSpPr/>
            <p:nvPr/>
          </p:nvSpPr>
          <p:spPr>
            <a:xfrm>
              <a:off x="50112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9"/>
            <p:cNvSpPr/>
            <p:nvPr/>
          </p:nvSpPr>
          <p:spPr>
            <a:xfrm>
              <a:off x="50112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9"/>
            <p:cNvSpPr/>
            <p:nvPr/>
          </p:nvSpPr>
          <p:spPr>
            <a:xfrm>
              <a:off x="50112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9"/>
            <p:cNvSpPr/>
            <p:nvPr/>
          </p:nvSpPr>
          <p:spPr>
            <a:xfrm>
              <a:off x="50112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9"/>
            <p:cNvSpPr/>
            <p:nvPr/>
          </p:nvSpPr>
          <p:spPr>
            <a:xfrm>
              <a:off x="50112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9"/>
            <p:cNvSpPr/>
            <p:nvPr/>
          </p:nvSpPr>
          <p:spPr>
            <a:xfrm>
              <a:off x="5002725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9"/>
            <p:cNvSpPr/>
            <p:nvPr/>
          </p:nvSpPr>
          <p:spPr>
            <a:xfrm>
              <a:off x="50027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9"/>
            <p:cNvSpPr/>
            <p:nvPr/>
          </p:nvSpPr>
          <p:spPr>
            <a:xfrm>
              <a:off x="50027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9"/>
            <p:cNvSpPr/>
            <p:nvPr/>
          </p:nvSpPr>
          <p:spPr>
            <a:xfrm>
              <a:off x="50027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9"/>
            <p:cNvSpPr/>
            <p:nvPr/>
          </p:nvSpPr>
          <p:spPr>
            <a:xfrm>
              <a:off x="50027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9"/>
            <p:cNvSpPr/>
            <p:nvPr/>
          </p:nvSpPr>
          <p:spPr>
            <a:xfrm>
              <a:off x="50027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9"/>
            <p:cNvSpPr/>
            <p:nvPr/>
          </p:nvSpPr>
          <p:spPr>
            <a:xfrm>
              <a:off x="50027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9"/>
            <p:cNvSpPr/>
            <p:nvPr/>
          </p:nvSpPr>
          <p:spPr>
            <a:xfrm>
              <a:off x="50027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9"/>
            <p:cNvSpPr/>
            <p:nvPr/>
          </p:nvSpPr>
          <p:spPr>
            <a:xfrm>
              <a:off x="5002725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9"/>
            <p:cNvSpPr/>
            <p:nvPr/>
          </p:nvSpPr>
          <p:spPr>
            <a:xfrm>
              <a:off x="4994250" y="25163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9"/>
            <p:cNvSpPr/>
            <p:nvPr/>
          </p:nvSpPr>
          <p:spPr>
            <a:xfrm>
              <a:off x="4994250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9"/>
            <p:cNvSpPr/>
            <p:nvPr/>
          </p:nvSpPr>
          <p:spPr>
            <a:xfrm>
              <a:off x="499425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9"/>
            <p:cNvSpPr/>
            <p:nvPr/>
          </p:nvSpPr>
          <p:spPr>
            <a:xfrm>
              <a:off x="49943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9"/>
            <p:cNvSpPr/>
            <p:nvPr/>
          </p:nvSpPr>
          <p:spPr>
            <a:xfrm>
              <a:off x="499425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9"/>
            <p:cNvSpPr/>
            <p:nvPr/>
          </p:nvSpPr>
          <p:spPr>
            <a:xfrm>
              <a:off x="49942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9"/>
            <p:cNvSpPr/>
            <p:nvPr/>
          </p:nvSpPr>
          <p:spPr>
            <a:xfrm>
              <a:off x="499425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9"/>
            <p:cNvSpPr/>
            <p:nvPr/>
          </p:nvSpPr>
          <p:spPr>
            <a:xfrm>
              <a:off x="499430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9"/>
            <p:cNvSpPr/>
            <p:nvPr/>
          </p:nvSpPr>
          <p:spPr>
            <a:xfrm>
              <a:off x="49942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9"/>
            <p:cNvSpPr/>
            <p:nvPr/>
          </p:nvSpPr>
          <p:spPr>
            <a:xfrm>
              <a:off x="4994250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9"/>
            <p:cNvSpPr/>
            <p:nvPr/>
          </p:nvSpPr>
          <p:spPr>
            <a:xfrm>
              <a:off x="4994250" y="2593150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9"/>
            <p:cNvSpPr/>
            <p:nvPr/>
          </p:nvSpPr>
          <p:spPr>
            <a:xfrm>
              <a:off x="49857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9"/>
            <p:cNvSpPr/>
            <p:nvPr/>
          </p:nvSpPr>
          <p:spPr>
            <a:xfrm>
              <a:off x="49858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9"/>
            <p:cNvSpPr/>
            <p:nvPr/>
          </p:nvSpPr>
          <p:spPr>
            <a:xfrm>
              <a:off x="49857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9"/>
            <p:cNvSpPr/>
            <p:nvPr/>
          </p:nvSpPr>
          <p:spPr>
            <a:xfrm>
              <a:off x="49857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9"/>
            <p:cNvSpPr/>
            <p:nvPr/>
          </p:nvSpPr>
          <p:spPr>
            <a:xfrm>
              <a:off x="49857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9"/>
            <p:cNvSpPr/>
            <p:nvPr/>
          </p:nvSpPr>
          <p:spPr>
            <a:xfrm>
              <a:off x="49858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9"/>
            <p:cNvSpPr/>
            <p:nvPr/>
          </p:nvSpPr>
          <p:spPr>
            <a:xfrm>
              <a:off x="49857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9"/>
            <p:cNvSpPr/>
            <p:nvPr/>
          </p:nvSpPr>
          <p:spPr>
            <a:xfrm>
              <a:off x="49773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9"/>
            <p:cNvSpPr/>
            <p:nvPr/>
          </p:nvSpPr>
          <p:spPr>
            <a:xfrm>
              <a:off x="49773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9"/>
            <p:cNvSpPr/>
            <p:nvPr/>
          </p:nvSpPr>
          <p:spPr>
            <a:xfrm>
              <a:off x="49773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9"/>
            <p:cNvSpPr/>
            <p:nvPr/>
          </p:nvSpPr>
          <p:spPr>
            <a:xfrm>
              <a:off x="49773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9"/>
            <p:cNvSpPr/>
            <p:nvPr/>
          </p:nvSpPr>
          <p:spPr>
            <a:xfrm>
              <a:off x="49773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9"/>
            <p:cNvSpPr/>
            <p:nvPr/>
          </p:nvSpPr>
          <p:spPr>
            <a:xfrm>
              <a:off x="49773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9"/>
            <p:cNvSpPr/>
            <p:nvPr/>
          </p:nvSpPr>
          <p:spPr>
            <a:xfrm>
              <a:off x="49773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9"/>
            <p:cNvSpPr/>
            <p:nvPr/>
          </p:nvSpPr>
          <p:spPr>
            <a:xfrm>
              <a:off x="49688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9"/>
            <p:cNvSpPr/>
            <p:nvPr/>
          </p:nvSpPr>
          <p:spPr>
            <a:xfrm>
              <a:off x="4968875" y="2539400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9"/>
            <p:cNvSpPr/>
            <p:nvPr/>
          </p:nvSpPr>
          <p:spPr>
            <a:xfrm>
              <a:off x="49688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9"/>
            <p:cNvSpPr/>
            <p:nvPr/>
          </p:nvSpPr>
          <p:spPr>
            <a:xfrm>
              <a:off x="4968825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9"/>
            <p:cNvSpPr/>
            <p:nvPr/>
          </p:nvSpPr>
          <p:spPr>
            <a:xfrm>
              <a:off x="49688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9"/>
            <p:cNvSpPr/>
            <p:nvPr/>
          </p:nvSpPr>
          <p:spPr>
            <a:xfrm>
              <a:off x="49688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9"/>
            <p:cNvSpPr/>
            <p:nvPr/>
          </p:nvSpPr>
          <p:spPr>
            <a:xfrm>
              <a:off x="4968825" y="2577825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9"/>
            <p:cNvSpPr/>
            <p:nvPr/>
          </p:nvSpPr>
          <p:spPr>
            <a:xfrm>
              <a:off x="4960525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9"/>
            <p:cNvSpPr/>
            <p:nvPr/>
          </p:nvSpPr>
          <p:spPr>
            <a:xfrm>
              <a:off x="49605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9"/>
            <p:cNvSpPr/>
            <p:nvPr/>
          </p:nvSpPr>
          <p:spPr>
            <a:xfrm>
              <a:off x="496052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9"/>
            <p:cNvSpPr/>
            <p:nvPr/>
          </p:nvSpPr>
          <p:spPr>
            <a:xfrm>
              <a:off x="49605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9"/>
            <p:cNvSpPr/>
            <p:nvPr/>
          </p:nvSpPr>
          <p:spPr>
            <a:xfrm>
              <a:off x="496052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9"/>
            <p:cNvSpPr/>
            <p:nvPr/>
          </p:nvSpPr>
          <p:spPr>
            <a:xfrm>
              <a:off x="496057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9"/>
            <p:cNvSpPr/>
            <p:nvPr/>
          </p:nvSpPr>
          <p:spPr>
            <a:xfrm>
              <a:off x="49605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9"/>
            <p:cNvSpPr/>
            <p:nvPr/>
          </p:nvSpPr>
          <p:spPr>
            <a:xfrm>
              <a:off x="4952050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9"/>
            <p:cNvSpPr/>
            <p:nvPr/>
          </p:nvSpPr>
          <p:spPr>
            <a:xfrm>
              <a:off x="49521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9"/>
            <p:cNvSpPr/>
            <p:nvPr/>
          </p:nvSpPr>
          <p:spPr>
            <a:xfrm>
              <a:off x="49520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9"/>
            <p:cNvSpPr/>
            <p:nvPr/>
          </p:nvSpPr>
          <p:spPr>
            <a:xfrm>
              <a:off x="49520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9"/>
            <p:cNvSpPr/>
            <p:nvPr/>
          </p:nvSpPr>
          <p:spPr>
            <a:xfrm>
              <a:off x="49520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9"/>
            <p:cNvSpPr/>
            <p:nvPr/>
          </p:nvSpPr>
          <p:spPr>
            <a:xfrm>
              <a:off x="4952100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9"/>
            <p:cNvSpPr/>
            <p:nvPr/>
          </p:nvSpPr>
          <p:spPr>
            <a:xfrm>
              <a:off x="49520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9"/>
            <p:cNvSpPr/>
            <p:nvPr/>
          </p:nvSpPr>
          <p:spPr>
            <a:xfrm>
              <a:off x="49435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9"/>
            <p:cNvSpPr/>
            <p:nvPr/>
          </p:nvSpPr>
          <p:spPr>
            <a:xfrm>
              <a:off x="49436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9"/>
            <p:cNvSpPr/>
            <p:nvPr/>
          </p:nvSpPr>
          <p:spPr>
            <a:xfrm>
              <a:off x="49435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9"/>
            <p:cNvSpPr/>
            <p:nvPr/>
          </p:nvSpPr>
          <p:spPr>
            <a:xfrm>
              <a:off x="49435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9"/>
            <p:cNvSpPr/>
            <p:nvPr/>
          </p:nvSpPr>
          <p:spPr>
            <a:xfrm>
              <a:off x="49435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9"/>
            <p:cNvSpPr/>
            <p:nvPr/>
          </p:nvSpPr>
          <p:spPr>
            <a:xfrm>
              <a:off x="49436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9"/>
            <p:cNvSpPr/>
            <p:nvPr/>
          </p:nvSpPr>
          <p:spPr>
            <a:xfrm>
              <a:off x="49435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7" name="Google Shape;277;p29"/>
          <p:cNvSpPr txBox="1"/>
          <p:nvPr>
            <p:ph idx="4294967295" type="subTitle"/>
          </p:nvPr>
        </p:nvSpPr>
        <p:spPr>
          <a:xfrm>
            <a:off x="417425" y="1271875"/>
            <a:ext cx="76125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100">
                <a:latin typeface="Nanum Gothic"/>
                <a:ea typeface="Nanum Gothic"/>
                <a:cs typeface="Nanum Gothic"/>
                <a:sym typeface="Nanum Gothic"/>
              </a:rPr>
              <a:t>                                              MEGAZON CLOUD 글로벌 인재 영입을 위한 채용프로세스 및 웹사이트 구축</a:t>
            </a:r>
            <a:endParaRPr/>
          </a:p>
        </p:txBody>
      </p:sp>
      <p:sp>
        <p:nvSpPr>
          <p:cNvPr id="278" name="Google Shape;278;p29"/>
          <p:cNvSpPr/>
          <p:nvPr/>
        </p:nvSpPr>
        <p:spPr>
          <a:xfrm>
            <a:off x="1618050" y="2444687"/>
            <a:ext cx="4845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9" name="Google Shape;279;p29"/>
          <p:cNvGrpSpPr/>
          <p:nvPr/>
        </p:nvGrpSpPr>
        <p:grpSpPr>
          <a:xfrm>
            <a:off x="1715151" y="2543120"/>
            <a:ext cx="290308" cy="287941"/>
            <a:chOff x="6390600" y="2496563"/>
            <a:chExt cx="449951" cy="446281"/>
          </a:xfrm>
        </p:grpSpPr>
        <p:sp>
          <p:nvSpPr>
            <p:cNvPr id="280" name="Google Shape;280;p29"/>
            <p:cNvSpPr/>
            <p:nvPr/>
          </p:nvSpPr>
          <p:spPr>
            <a:xfrm>
              <a:off x="6390600" y="2496563"/>
              <a:ext cx="449951" cy="301440"/>
            </a:xfrm>
            <a:custGeom>
              <a:rect b="b" l="l" r="r" t="t"/>
              <a:pathLst>
                <a:path extrusionOk="0" h="8726" w="13026">
                  <a:moveTo>
                    <a:pt x="7286" y="0"/>
                  </a:moveTo>
                  <a:cubicBezTo>
                    <a:pt x="7275" y="0"/>
                    <a:pt x="7264" y="0"/>
                    <a:pt x="7254" y="0"/>
                  </a:cubicBezTo>
                  <a:cubicBezTo>
                    <a:pt x="5925" y="27"/>
                    <a:pt x="4854" y="1116"/>
                    <a:pt x="4854" y="2445"/>
                  </a:cubicBezTo>
                  <a:lnTo>
                    <a:pt x="4854" y="2454"/>
                  </a:lnTo>
                  <a:cubicBezTo>
                    <a:pt x="4702" y="2427"/>
                    <a:pt x="4542" y="2409"/>
                    <a:pt x="4372" y="2409"/>
                  </a:cubicBezTo>
                  <a:cubicBezTo>
                    <a:pt x="2972" y="2409"/>
                    <a:pt x="1839" y="3560"/>
                    <a:pt x="1839" y="4969"/>
                  </a:cubicBezTo>
                  <a:cubicBezTo>
                    <a:pt x="1839" y="5041"/>
                    <a:pt x="1839" y="5112"/>
                    <a:pt x="1848" y="5184"/>
                  </a:cubicBezTo>
                  <a:cubicBezTo>
                    <a:pt x="813" y="5201"/>
                    <a:pt x="1" y="6102"/>
                    <a:pt x="117" y="7164"/>
                  </a:cubicBezTo>
                  <a:cubicBezTo>
                    <a:pt x="224" y="8029"/>
                    <a:pt x="1036" y="8725"/>
                    <a:pt x="1901" y="8725"/>
                  </a:cubicBezTo>
                  <a:lnTo>
                    <a:pt x="4230" y="8725"/>
                  </a:lnTo>
                  <a:lnTo>
                    <a:pt x="4230" y="6664"/>
                  </a:lnTo>
                  <a:lnTo>
                    <a:pt x="6620" y="4283"/>
                  </a:lnTo>
                  <a:lnTo>
                    <a:pt x="11830" y="4283"/>
                  </a:lnTo>
                  <a:lnTo>
                    <a:pt x="11830" y="8047"/>
                  </a:lnTo>
                  <a:lnTo>
                    <a:pt x="11955" y="7940"/>
                  </a:lnTo>
                  <a:cubicBezTo>
                    <a:pt x="12482" y="7494"/>
                    <a:pt x="12847" y="6888"/>
                    <a:pt x="12972" y="6227"/>
                  </a:cubicBezTo>
                  <a:cubicBezTo>
                    <a:pt x="13008" y="6049"/>
                    <a:pt x="13026" y="5853"/>
                    <a:pt x="13026" y="5665"/>
                  </a:cubicBezTo>
                  <a:cubicBezTo>
                    <a:pt x="13026" y="3988"/>
                    <a:pt x="11652" y="2614"/>
                    <a:pt x="9966" y="2614"/>
                  </a:cubicBezTo>
                  <a:lnTo>
                    <a:pt x="9734" y="2614"/>
                  </a:lnTo>
                  <a:lnTo>
                    <a:pt x="9734" y="2472"/>
                  </a:lnTo>
                  <a:cubicBezTo>
                    <a:pt x="9734" y="1117"/>
                    <a:pt x="8636" y="0"/>
                    <a:pt x="7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9"/>
            <p:cNvSpPr/>
            <p:nvPr/>
          </p:nvSpPr>
          <p:spPr>
            <a:xfrm>
              <a:off x="6574268" y="2681476"/>
              <a:ext cx="43489" cy="43458"/>
            </a:xfrm>
            <a:custGeom>
              <a:rect b="b" l="l" r="r" t="t"/>
              <a:pathLst>
                <a:path extrusionOk="0" h="1258" w="1259">
                  <a:moveTo>
                    <a:pt x="1259" y="0"/>
                  </a:moveTo>
                  <a:lnTo>
                    <a:pt x="1" y="1258"/>
                  </a:lnTo>
                  <a:lnTo>
                    <a:pt x="1259" y="1258"/>
                  </a:lnTo>
                  <a:lnTo>
                    <a:pt x="1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9"/>
            <p:cNvSpPr/>
            <p:nvPr/>
          </p:nvSpPr>
          <p:spPr>
            <a:xfrm>
              <a:off x="6561971" y="2669766"/>
              <a:ext cx="212022" cy="273078"/>
            </a:xfrm>
            <a:custGeom>
              <a:rect b="b" l="l" r="r" t="t"/>
              <a:pathLst>
                <a:path extrusionOk="0" h="7905" w="6138">
                  <a:moveTo>
                    <a:pt x="2373" y="0"/>
                  </a:moveTo>
                  <a:lnTo>
                    <a:pt x="2373" y="2355"/>
                  </a:lnTo>
                  <a:lnTo>
                    <a:pt x="0" y="2355"/>
                  </a:lnTo>
                  <a:lnTo>
                    <a:pt x="0" y="7904"/>
                  </a:lnTo>
                  <a:lnTo>
                    <a:pt x="6138" y="7904"/>
                  </a:lnTo>
                  <a:lnTo>
                    <a:pt x="6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83" name="Google Shape;283;p29"/>
          <p:cNvCxnSpPr/>
          <p:nvPr/>
        </p:nvCxnSpPr>
        <p:spPr>
          <a:xfrm>
            <a:off x="672125" y="3466725"/>
            <a:ext cx="75774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84" name="Google Shape;284;p29"/>
          <p:cNvCxnSpPr/>
          <p:nvPr/>
        </p:nvCxnSpPr>
        <p:spPr>
          <a:xfrm>
            <a:off x="9827125" y="3714350"/>
            <a:ext cx="679200" cy="6792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85" name="Google Shape;285;p29"/>
          <p:cNvCxnSpPr/>
          <p:nvPr/>
        </p:nvCxnSpPr>
        <p:spPr>
          <a:xfrm flipH="1">
            <a:off x="3134125" y="2959750"/>
            <a:ext cx="3900" cy="9654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86" name="Google Shape;286;p29"/>
          <p:cNvCxnSpPr/>
          <p:nvPr/>
        </p:nvCxnSpPr>
        <p:spPr>
          <a:xfrm flipH="1">
            <a:off x="5817850" y="2959750"/>
            <a:ext cx="3900" cy="9654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87" name="Google Shape;287;p29"/>
          <p:cNvSpPr/>
          <p:nvPr/>
        </p:nvSpPr>
        <p:spPr>
          <a:xfrm>
            <a:off x="4218575" y="2444673"/>
            <a:ext cx="4845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" name="Google Shape;288;p29"/>
          <p:cNvGrpSpPr/>
          <p:nvPr/>
        </p:nvGrpSpPr>
        <p:grpSpPr>
          <a:xfrm>
            <a:off x="4303141" y="2529599"/>
            <a:ext cx="314902" cy="315156"/>
            <a:chOff x="6978912" y="3042631"/>
            <a:chExt cx="446543" cy="446587"/>
          </a:xfrm>
        </p:grpSpPr>
        <p:sp>
          <p:nvSpPr>
            <p:cNvPr id="289" name="Google Shape;289;p29"/>
            <p:cNvSpPr/>
            <p:nvPr/>
          </p:nvSpPr>
          <p:spPr>
            <a:xfrm>
              <a:off x="7215260" y="3202258"/>
              <a:ext cx="96477" cy="127298"/>
            </a:xfrm>
            <a:custGeom>
              <a:rect b="b" l="l" r="r" t="t"/>
              <a:pathLst>
                <a:path extrusionOk="0" h="3685" w="2793">
                  <a:moveTo>
                    <a:pt x="1" y="1"/>
                  </a:moveTo>
                  <a:lnTo>
                    <a:pt x="1" y="3685"/>
                  </a:lnTo>
                  <a:lnTo>
                    <a:pt x="2588" y="3685"/>
                  </a:lnTo>
                  <a:cubicBezTo>
                    <a:pt x="2739" y="2855"/>
                    <a:pt x="2793" y="1990"/>
                    <a:pt x="2731" y="1125"/>
                  </a:cubicBezTo>
                  <a:cubicBezTo>
                    <a:pt x="2088" y="1071"/>
                    <a:pt x="1553" y="607"/>
                    <a:pt x="1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9"/>
            <p:cNvSpPr/>
            <p:nvPr/>
          </p:nvSpPr>
          <p:spPr>
            <a:xfrm>
              <a:off x="7288008" y="3162809"/>
              <a:ext cx="52401" cy="52128"/>
            </a:xfrm>
            <a:custGeom>
              <a:rect b="b" l="l" r="r" t="t"/>
              <a:pathLst>
                <a:path extrusionOk="0" h="1509" w="1517">
                  <a:moveTo>
                    <a:pt x="758" y="1"/>
                  </a:moveTo>
                  <a:cubicBezTo>
                    <a:pt x="339" y="1"/>
                    <a:pt x="0" y="340"/>
                    <a:pt x="0" y="750"/>
                  </a:cubicBezTo>
                  <a:cubicBezTo>
                    <a:pt x="0" y="1169"/>
                    <a:pt x="339" y="1508"/>
                    <a:pt x="758" y="1508"/>
                  </a:cubicBezTo>
                  <a:cubicBezTo>
                    <a:pt x="1178" y="1508"/>
                    <a:pt x="1517" y="1169"/>
                    <a:pt x="1517" y="750"/>
                  </a:cubicBezTo>
                  <a:cubicBezTo>
                    <a:pt x="1517" y="340"/>
                    <a:pt x="1178" y="1"/>
                    <a:pt x="7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9"/>
            <p:cNvSpPr/>
            <p:nvPr/>
          </p:nvSpPr>
          <p:spPr>
            <a:xfrm>
              <a:off x="7049485" y="3303955"/>
              <a:ext cx="78619" cy="78935"/>
            </a:xfrm>
            <a:custGeom>
              <a:rect b="b" l="l" r="r" t="t"/>
              <a:pathLst>
                <a:path extrusionOk="0" h="2285" w="2276">
                  <a:moveTo>
                    <a:pt x="1142" y="1"/>
                  </a:moveTo>
                  <a:cubicBezTo>
                    <a:pt x="509" y="1"/>
                    <a:pt x="0" y="509"/>
                    <a:pt x="0" y="1142"/>
                  </a:cubicBezTo>
                  <a:cubicBezTo>
                    <a:pt x="0" y="1767"/>
                    <a:pt x="509" y="2284"/>
                    <a:pt x="1142" y="2284"/>
                  </a:cubicBezTo>
                  <a:cubicBezTo>
                    <a:pt x="1767" y="2284"/>
                    <a:pt x="2275" y="1767"/>
                    <a:pt x="2275" y="1142"/>
                  </a:cubicBezTo>
                  <a:cubicBezTo>
                    <a:pt x="2275" y="509"/>
                    <a:pt x="1767" y="1"/>
                    <a:pt x="11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9"/>
            <p:cNvSpPr/>
            <p:nvPr/>
          </p:nvSpPr>
          <p:spPr>
            <a:xfrm>
              <a:off x="7105238" y="3042631"/>
              <a:ext cx="83869" cy="133482"/>
            </a:xfrm>
            <a:custGeom>
              <a:rect b="b" l="l" r="r" t="t"/>
              <a:pathLst>
                <a:path extrusionOk="0" h="3864" w="2428">
                  <a:moveTo>
                    <a:pt x="2427" y="0"/>
                  </a:moveTo>
                  <a:cubicBezTo>
                    <a:pt x="1562" y="598"/>
                    <a:pt x="857" y="1597"/>
                    <a:pt x="376" y="2757"/>
                  </a:cubicBezTo>
                  <a:cubicBezTo>
                    <a:pt x="224" y="3105"/>
                    <a:pt x="99" y="3480"/>
                    <a:pt x="1" y="3863"/>
                  </a:cubicBezTo>
                  <a:lnTo>
                    <a:pt x="2427" y="3863"/>
                  </a:lnTo>
                  <a:lnTo>
                    <a:pt x="24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9"/>
            <p:cNvSpPr/>
            <p:nvPr/>
          </p:nvSpPr>
          <p:spPr>
            <a:xfrm>
              <a:off x="7093217" y="3202258"/>
              <a:ext cx="95890" cy="127298"/>
            </a:xfrm>
            <a:custGeom>
              <a:rect b="b" l="l" r="r" t="t"/>
              <a:pathLst>
                <a:path extrusionOk="0" h="3685" w="2776">
                  <a:moveTo>
                    <a:pt x="179" y="1"/>
                  </a:moveTo>
                  <a:cubicBezTo>
                    <a:pt x="54" y="714"/>
                    <a:pt x="1" y="1455"/>
                    <a:pt x="28" y="2204"/>
                  </a:cubicBezTo>
                  <a:cubicBezTo>
                    <a:pt x="866" y="2267"/>
                    <a:pt x="1553" y="2882"/>
                    <a:pt x="1723" y="3685"/>
                  </a:cubicBezTo>
                  <a:lnTo>
                    <a:pt x="2775" y="3685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9"/>
            <p:cNvSpPr/>
            <p:nvPr/>
          </p:nvSpPr>
          <p:spPr>
            <a:xfrm>
              <a:off x="7120955" y="3355736"/>
              <a:ext cx="68152" cy="133482"/>
            </a:xfrm>
            <a:custGeom>
              <a:rect b="b" l="l" r="r" t="t"/>
              <a:pathLst>
                <a:path extrusionOk="0" h="3864" w="1973">
                  <a:moveTo>
                    <a:pt x="929" y="0"/>
                  </a:moveTo>
                  <a:cubicBezTo>
                    <a:pt x="831" y="562"/>
                    <a:pt x="474" y="1026"/>
                    <a:pt x="1" y="1303"/>
                  </a:cubicBezTo>
                  <a:cubicBezTo>
                    <a:pt x="474" y="2382"/>
                    <a:pt x="1134" y="3301"/>
                    <a:pt x="1972" y="3863"/>
                  </a:cubicBezTo>
                  <a:lnTo>
                    <a:pt x="1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9"/>
            <p:cNvSpPr/>
            <p:nvPr/>
          </p:nvSpPr>
          <p:spPr>
            <a:xfrm>
              <a:off x="7215260" y="3355736"/>
              <a:ext cx="83869" cy="133482"/>
            </a:xfrm>
            <a:custGeom>
              <a:rect b="b" l="l" r="r" t="t"/>
              <a:pathLst>
                <a:path extrusionOk="0" h="3864" w="2428">
                  <a:moveTo>
                    <a:pt x="1" y="0"/>
                  </a:moveTo>
                  <a:lnTo>
                    <a:pt x="1" y="3863"/>
                  </a:lnTo>
                  <a:cubicBezTo>
                    <a:pt x="902" y="3239"/>
                    <a:pt x="1633" y="2186"/>
                    <a:pt x="2115" y="946"/>
                  </a:cubicBezTo>
                  <a:cubicBezTo>
                    <a:pt x="2240" y="643"/>
                    <a:pt x="2338" y="321"/>
                    <a:pt x="2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9"/>
            <p:cNvSpPr/>
            <p:nvPr/>
          </p:nvSpPr>
          <p:spPr>
            <a:xfrm>
              <a:off x="7260892" y="3355736"/>
              <a:ext cx="145769" cy="125744"/>
            </a:xfrm>
            <a:custGeom>
              <a:rect b="b" l="l" r="r" t="t"/>
              <a:pathLst>
                <a:path extrusionOk="0" h="3640" w="4220">
                  <a:moveTo>
                    <a:pt x="1882" y="0"/>
                  </a:moveTo>
                  <a:cubicBezTo>
                    <a:pt x="1784" y="420"/>
                    <a:pt x="1659" y="830"/>
                    <a:pt x="1499" y="1222"/>
                  </a:cubicBezTo>
                  <a:cubicBezTo>
                    <a:pt x="1124" y="2177"/>
                    <a:pt x="616" y="2989"/>
                    <a:pt x="0" y="3640"/>
                  </a:cubicBezTo>
                  <a:cubicBezTo>
                    <a:pt x="1891" y="3123"/>
                    <a:pt x="3435" y="1767"/>
                    <a:pt x="4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9"/>
            <p:cNvSpPr/>
            <p:nvPr/>
          </p:nvSpPr>
          <p:spPr>
            <a:xfrm>
              <a:off x="6997704" y="3355736"/>
              <a:ext cx="145182" cy="125467"/>
            </a:xfrm>
            <a:custGeom>
              <a:rect b="b" l="l" r="r" t="t"/>
              <a:pathLst>
                <a:path extrusionOk="0" h="3632" w="4203">
                  <a:moveTo>
                    <a:pt x="0" y="0"/>
                  </a:moveTo>
                  <a:cubicBezTo>
                    <a:pt x="777" y="1767"/>
                    <a:pt x="2311" y="3114"/>
                    <a:pt x="4202" y="3631"/>
                  </a:cubicBezTo>
                  <a:cubicBezTo>
                    <a:pt x="3649" y="3060"/>
                    <a:pt x="3194" y="2364"/>
                    <a:pt x="2837" y="1535"/>
                  </a:cubicBezTo>
                  <a:cubicBezTo>
                    <a:pt x="2775" y="1544"/>
                    <a:pt x="2704" y="1544"/>
                    <a:pt x="2641" y="1544"/>
                  </a:cubicBezTo>
                  <a:cubicBezTo>
                    <a:pt x="1713" y="1544"/>
                    <a:pt x="937" y="874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9"/>
            <p:cNvSpPr/>
            <p:nvPr/>
          </p:nvSpPr>
          <p:spPr>
            <a:xfrm>
              <a:off x="7331430" y="3202258"/>
              <a:ext cx="94025" cy="127298"/>
            </a:xfrm>
            <a:custGeom>
              <a:rect b="b" l="l" r="r" t="t"/>
              <a:pathLst>
                <a:path extrusionOk="0" h="3685" w="2722">
                  <a:moveTo>
                    <a:pt x="964" y="1"/>
                  </a:moveTo>
                  <a:cubicBezTo>
                    <a:pt x="848" y="447"/>
                    <a:pt x="536" y="812"/>
                    <a:pt x="126" y="1000"/>
                  </a:cubicBezTo>
                  <a:cubicBezTo>
                    <a:pt x="188" y="1901"/>
                    <a:pt x="153" y="2811"/>
                    <a:pt x="1" y="3685"/>
                  </a:cubicBezTo>
                  <a:lnTo>
                    <a:pt x="2454" y="3685"/>
                  </a:lnTo>
                  <a:cubicBezTo>
                    <a:pt x="2624" y="3105"/>
                    <a:pt x="2722" y="2481"/>
                    <a:pt x="2722" y="1847"/>
                  </a:cubicBezTo>
                  <a:cubicBezTo>
                    <a:pt x="2722" y="1205"/>
                    <a:pt x="2624" y="580"/>
                    <a:pt x="2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9"/>
            <p:cNvSpPr/>
            <p:nvPr/>
          </p:nvSpPr>
          <p:spPr>
            <a:xfrm>
              <a:off x="6978912" y="3202258"/>
              <a:ext cx="94025" cy="127298"/>
            </a:xfrm>
            <a:custGeom>
              <a:rect b="b" l="l" r="r" t="t"/>
              <a:pathLst>
                <a:path extrusionOk="0" h="3685" w="2722">
                  <a:moveTo>
                    <a:pt x="268" y="1"/>
                  </a:moveTo>
                  <a:cubicBezTo>
                    <a:pt x="89" y="580"/>
                    <a:pt x="0" y="1205"/>
                    <a:pt x="0" y="1847"/>
                  </a:cubicBezTo>
                  <a:cubicBezTo>
                    <a:pt x="0" y="2481"/>
                    <a:pt x="89" y="3105"/>
                    <a:pt x="268" y="3685"/>
                  </a:cubicBezTo>
                  <a:lnTo>
                    <a:pt x="1329" y="3685"/>
                  </a:lnTo>
                  <a:cubicBezTo>
                    <a:pt x="1472" y="3034"/>
                    <a:pt x="1945" y="2507"/>
                    <a:pt x="2570" y="2293"/>
                  </a:cubicBezTo>
                  <a:cubicBezTo>
                    <a:pt x="2543" y="1517"/>
                    <a:pt x="2596" y="750"/>
                    <a:pt x="2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9"/>
            <p:cNvSpPr/>
            <p:nvPr/>
          </p:nvSpPr>
          <p:spPr>
            <a:xfrm>
              <a:off x="7260892" y="3050334"/>
              <a:ext cx="145769" cy="125778"/>
            </a:xfrm>
            <a:custGeom>
              <a:rect b="b" l="l" r="r" t="t"/>
              <a:pathLst>
                <a:path extrusionOk="0" h="3641" w="4220">
                  <a:moveTo>
                    <a:pt x="0" y="1"/>
                  </a:moveTo>
                  <a:lnTo>
                    <a:pt x="0" y="1"/>
                  </a:lnTo>
                  <a:cubicBezTo>
                    <a:pt x="143" y="152"/>
                    <a:pt x="285" y="313"/>
                    <a:pt x="419" y="491"/>
                  </a:cubicBezTo>
                  <a:cubicBezTo>
                    <a:pt x="865" y="1071"/>
                    <a:pt x="1249" y="1749"/>
                    <a:pt x="1534" y="2507"/>
                  </a:cubicBezTo>
                  <a:lnTo>
                    <a:pt x="1543" y="2507"/>
                  </a:lnTo>
                  <a:cubicBezTo>
                    <a:pt x="2248" y="2507"/>
                    <a:pt x="2837" y="2989"/>
                    <a:pt x="3006" y="3640"/>
                  </a:cubicBezTo>
                  <a:lnTo>
                    <a:pt x="4220" y="3640"/>
                  </a:lnTo>
                  <a:cubicBezTo>
                    <a:pt x="3435" y="1874"/>
                    <a:pt x="1891" y="51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9"/>
            <p:cNvSpPr/>
            <p:nvPr/>
          </p:nvSpPr>
          <p:spPr>
            <a:xfrm>
              <a:off x="7215260" y="3042631"/>
              <a:ext cx="73368" cy="133482"/>
            </a:xfrm>
            <a:custGeom>
              <a:rect b="b" l="l" r="r" t="t"/>
              <a:pathLst>
                <a:path extrusionOk="0" h="3864" w="2124">
                  <a:moveTo>
                    <a:pt x="1" y="0"/>
                  </a:moveTo>
                  <a:lnTo>
                    <a:pt x="1" y="3863"/>
                  </a:lnTo>
                  <a:lnTo>
                    <a:pt x="1401" y="3863"/>
                  </a:lnTo>
                  <a:cubicBezTo>
                    <a:pt x="1508" y="3462"/>
                    <a:pt x="1767" y="3123"/>
                    <a:pt x="2124" y="2927"/>
                  </a:cubicBezTo>
                  <a:cubicBezTo>
                    <a:pt x="1749" y="1972"/>
                    <a:pt x="1098" y="75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9"/>
            <p:cNvSpPr/>
            <p:nvPr/>
          </p:nvSpPr>
          <p:spPr>
            <a:xfrm>
              <a:off x="6997704" y="3050334"/>
              <a:ext cx="145804" cy="125778"/>
            </a:xfrm>
            <a:custGeom>
              <a:rect b="b" l="l" r="r" t="t"/>
              <a:pathLst>
                <a:path extrusionOk="0" h="3641" w="4221">
                  <a:moveTo>
                    <a:pt x="4220" y="1"/>
                  </a:moveTo>
                  <a:lnTo>
                    <a:pt x="4220" y="1"/>
                  </a:lnTo>
                  <a:cubicBezTo>
                    <a:pt x="2329" y="518"/>
                    <a:pt x="777" y="1874"/>
                    <a:pt x="0" y="3640"/>
                  </a:cubicBezTo>
                  <a:lnTo>
                    <a:pt x="2329" y="3640"/>
                  </a:lnTo>
                  <a:cubicBezTo>
                    <a:pt x="2454" y="3150"/>
                    <a:pt x="2605" y="2686"/>
                    <a:pt x="2784" y="2240"/>
                  </a:cubicBezTo>
                  <a:cubicBezTo>
                    <a:pt x="3158" y="1365"/>
                    <a:pt x="3640" y="607"/>
                    <a:pt x="4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3" name="Google Shape;303;p29"/>
          <p:cNvSpPr/>
          <p:nvPr/>
        </p:nvSpPr>
        <p:spPr>
          <a:xfrm>
            <a:off x="6862600" y="2444675"/>
            <a:ext cx="4845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4" name="Google Shape;304;p29"/>
          <p:cNvGrpSpPr/>
          <p:nvPr/>
        </p:nvGrpSpPr>
        <p:grpSpPr>
          <a:xfrm>
            <a:off x="6947315" y="2530162"/>
            <a:ext cx="315048" cy="315110"/>
            <a:chOff x="4639930" y="3588699"/>
            <a:chExt cx="446876" cy="446585"/>
          </a:xfrm>
        </p:grpSpPr>
        <p:sp>
          <p:nvSpPr>
            <p:cNvPr id="305" name="Google Shape;305;p29"/>
            <p:cNvSpPr/>
            <p:nvPr/>
          </p:nvSpPr>
          <p:spPr>
            <a:xfrm>
              <a:off x="4639930" y="3588699"/>
              <a:ext cx="446876" cy="445354"/>
            </a:xfrm>
            <a:custGeom>
              <a:rect b="b" l="l" r="r" t="t"/>
              <a:pathLst>
                <a:path extrusionOk="0" h="12892" w="12937">
                  <a:moveTo>
                    <a:pt x="6468" y="1"/>
                  </a:moveTo>
                  <a:cubicBezTo>
                    <a:pt x="5291" y="1"/>
                    <a:pt x="4318" y="937"/>
                    <a:pt x="4256" y="2097"/>
                  </a:cubicBezTo>
                  <a:cubicBezTo>
                    <a:pt x="4095" y="2052"/>
                    <a:pt x="3926" y="2034"/>
                    <a:pt x="3756" y="2034"/>
                  </a:cubicBezTo>
                  <a:cubicBezTo>
                    <a:pt x="2793" y="2034"/>
                    <a:pt x="1999" y="2766"/>
                    <a:pt x="1901" y="3703"/>
                  </a:cubicBezTo>
                  <a:cubicBezTo>
                    <a:pt x="830" y="3881"/>
                    <a:pt x="1" y="4818"/>
                    <a:pt x="1" y="5942"/>
                  </a:cubicBezTo>
                  <a:cubicBezTo>
                    <a:pt x="1" y="7191"/>
                    <a:pt x="1018" y="8217"/>
                    <a:pt x="2266" y="8217"/>
                  </a:cubicBezTo>
                  <a:lnTo>
                    <a:pt x="2356" y="8217"/>
                  </a:lnTo>
                  <a:cubicBezTo>
                    <a:pt x="2445" y="7503"/>
                    <a:pt x="2730" y="6834"/>
                    <a:pt x="3167" y="6263"/>
                  </a:cubicBezTo>
                  <a:cubicBezTo>
                    <a:pt x="3622" y="5674"/>
                    <a:pt x="4193" y="5237"/>
                    <a:pt x="4854" y="4961"/>
                  </a:cubicBezTo>
                  <a:cubicBezTo>
                    <a:pt x="5335" y="4755"/>
                    <a:pt x="5862" y="4639"/>
                    <a:pt x="6406" y="4631"/>
                  </a:cubicBezTo>
                  <a:lnTo>
                    <a:pt x="6406" y="5389"/>
                  </a:lnTo>
                  <a:cubicBezTo>
                    <a:pt x="5960" y="5398"/>
                    <a:pt x="5540" y="5487"/>
                    <a:pt x="5148" y="5656"/>
                  </a:cubicBezTo>
                  <a:cubicBezTo>
                    <a:pt x="4604" y="5888"/>
                    <a:pt x="4140" y="6245"/>
                    <a:pt x="3765" y="6727"/>
                  </a:cubicBezTo>
                  <a:cubicBezTo>
                    <a:pt x="3426" y="7164"/>
                    <a:pt x="3203" y="7673"/>
                    <a:pt x="3123" y="8217"/>
                  </a:cubicBezTo>
                  <a:lnTo>
                    <a:pt x="9814" y="8217"/>
                  </a:lnTo>
                  <a:cubicBezTo>
                    <a:pt x="9778" y="8012"/>
                    <a:pt x="9716" y="7806"/>
                    <a:pt x="9644" y="7610"/>
                  </a:cubicBezTo>
                  <a:cubicBezTo>
                    <a:pt x="9528" y="7325"/>
                    <a:pt x="9385" y="7057"/>
                    <a:pt x="9216" y="6816"/>
                  </a:cubicBezTo>
                  <a:cubicBezTo>
                    <a:pt x="9002" y="6941"/>
                    <a:pt x="8761" y="7012"/>
                    <a:pt x="8493" y="7012"/>
                  </a:cubicBezTo>
                  <a:cubicBezTo>
                    <a:pt x="7690" y="7012"/>
                    <a:pt x="7030" y="6352"/>
                    <a:pt x="7030" y="5549"/>
                  </a:cubicBezTo>
                  <a:cubicBezTo>
                    <a:pt x="7030" y="4738"/>
                    <a:pt x="7690" y="4077"/>
                    <a:pt x="8493" y="4077"/>
                  </a:cubicBezTo>
                  <a:cubicBezTo>
                    <a:pt x="9305" y="4077"/>
                    <a:pt x="9956" y="4738"/>
                    <a:pt x="9956" y="5549"/>
                  </a:cubicBezTo>
                  <a:cubicBezTo>
                    <a:pt x="9956" y="5817"/>
                    <a:pt x="9885" y="6067"/>
                    <a:pt x="9760" y="6281"/>
                  </a:cubicBezTo>
                  <a:cubicBezTo>
                    <a:pt x="10001" y="6593"/>
                    <a:pt x="10197" y="6950"/>
                    <a:pt x="10349" y="7334"/>
                  </a:cubicBezTo>
                  <a:cubicBezTo>
                    <a:pt x="10456" y="7619"/>
                    <a:pt x="10536" y="7913"/>
                    <a:pt x="10581" y="8217"/>
                  </a:cubicBezTo>
                  <a:lnTo>
                    <a:pt x="10670" y="8217"/>
                  </a:lnTo>
                  <a:cubicBezTo>
                    <a:pt x="11919" y="8217"/>
                    <a:pt x="12936" y="7191"/>
                    <a:pt x="12936" y="5942"/>
                  </a:cubicBezTo>
                  <a:cubicBezTo>
                    <a:pt x="12936" y="4818"/>
                    <a:pt x="12115" y="3881"/>
                    <a:pt x="11036" y="3703"/>
                  </a:cubicBezTo>
                  <a:cubicBezTo>
                    <a:pt x="10947" y="2766"/>
                    <a:pt x="10153" y="2034"/>
                    <a:pt x="9189" y="2034"/>
                  </a:cubicBezTo>
                  <a:cubicBezTo>
                    <a:pt x="9011" y="2034"/>
                    <a:pt x="8841" y="2052"/>
                    <a:pt x="8681" y="2097"/>
                  </a:cubicBezTo>
                  <a:cubicBezTo>
                    <a:pt x="8618" y="937"/>
                    <a:pt x="7655" y="1"/>
                    <a:pt x="6468" y="1"/>
                  </a:cubicBezTo>
                  <a:close/>
                  <a:moveTo>
                    <a:pt x="2356" y="8217"/>
                  </a:moveTo>
                  <a:cubicBezTo>
                    <a:pt x="2347" y="8244"/>
                    <a:pt x="2347" y="8270"/>
                    <a:pt x="2338" y="8306"/>
                  </a:cubicBezTo>
                  <a:cubicBezTo>
                    <a:pt x="2258" y="9046"/>
                    <a:pt x="2382" y="9796"/>
                    <a:pt x="2704" y="10474"/>
                  </a:cubicBezTo>
                  <a:cubicBezTo>
                    <a:pt x="2757" y="10590"/>
                    <a:pt x="2820" y="10706"/>
                    <a:pt x="2882" y="10822"/>
                  </a:cubicBezTo>
                  <a:cubicBezTo>
                    <a:pt x="3043" y="10616"/>
                    <a:pt x="3248" y="10447"/>
                    <a:pt x="3480" y="10322"/>
                  </a:cubicBezTo>
                  <a:cubicBezTo>
                    <a:pt x="3444" y="10269"/>
                    <a:pt x="3417" y="10206"/>
                    <a:pt x="3391" y="10153"/>
                  </a:cubicBezTo>
                  <a:cubicBezTo>
                    <a:pt x="3132" y="9599"/>
                    <a:pt x="3025" y="8993"/>
                    <a:pt x="3096" y="8386"/>
                  </a:cubicBezTo>
                  <a:cubicBezTo>
                    <a:pt x="3105" y="8333"/>
                    <a:pt x="3105" y="8270"/>
                    <a:pt x="3123" y="8217"/>
                  </a:cubicBezTo>
                  <a:close/>
                  <a:moveTo>
                    <a:pt x="9814" y="8217"/>
                  </a:moveTo>
                  <a:cubicBezTo>
                    <a:pt x="9965" y="9046"/>
                    <a:pt x="9787" y="9903"/>
                    <a:pt x="9296" y="10608"/>
                  </a:cubicBezTo>
                  <a:cubicBezTo>
                    <a:pt x="8629" y="11574"/>
                    <a:pt x="7589" y="12133"/>
                    <a:pt x="6476" y="12133"/>
                  </a:cubicBezTo>
                  <a:cubicBezTo>
                    <a:pt x="6459" y="12133"/>
                    <a:pt x="6441" y="12133"/>
                    <a:pt x="6424" y="12133"/>
                  </a:cubicBezTo>
                  <a:lnTo>
                    <a:pt x="6424" y="12891"/>
                  </a:lnTo>
                  <a:lnTo>
                    <a:pt x="6468" y="12891"/>
                  </a:lnTo>
                  <a:cubicBezTo>
                    <a:pt x="7842" y="12891"/>
                    <a:pt x="9109" y="12213"/>
                    <a:pt x="9921" y="11036"/>
                  </a:cubicBezTo>
                  <a:cubicBezTo>
                    <a:pt x="10492" y="10206"/>
                    <a:pt x="10724" y="9198"/>
                    <a:pt x="10581" y="82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9"/>
            <p:cNvSpPr/>
            <p:nvPr/>
          </p:nvSpPr>
          <p:spPr>
            <a:xfrm>
              <a:off x="4752093" y="3963741"/>
              <a:ext cx="71538" cy="71543"/>
            </a:xfrm>
            <a:custGeom>
              <a:rect b="b" l="l" r="r" t="t"/>
              <a:pathLst>
                <a:path extrusionOk="0" h="2071" w="2071">
                  <a:moveTo>
                    <a:pt x="1036" y="0"/>
                  </a:moveTo>
                  <a:cubicBezTo>
                    <a:pt x="465" y="0"/>
                    <a:pt x="1" y="464"/>
                    <a:pt x="1" y="1035"/>
                  </a:cubicBezTo>
                  <a:cubicBezTo>
                    <a:pt x="1" y="1606"/>
                    <a:pt x="465" y="2070"/>
                    <a:pt x="1036" y="2070"/>
                  </a:cubicBezTo>
                  <a:cubicBezTo>
                    <a:pt x="1607" y="2070"/>
                    <a:pt x="2070" y="1606"/>
                    <a:pt x="2070" y="1035"/>
                  </a:cubicBezTo>
                  <a:cubicBezTo>
                    <a:pt x="2070" y="464"/>
                    <a:pt x="1607" y="0"/>
                    <a:pt x="1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9"/>
            <p:cNvSpPr/>
            <p:nvPr/>
          </p:nvSpPr>
          <p:spPr>
            <a:xfrm>
              <a:off x="4908023" y="3755096"/>
              <a:ext cx="50570" cy="50574"/>
            </a:xfrm>
            <a:custGeom>
              <a:rect b="b" l="l" r="r" t="t"/>
              <a:pathLst>
                <a:path extrusionOk="0" h="1464" w="1464">
                  <a:moveTo>
                    <a:pt x="732" y="1"/>
                  </a:moveTo>
                  <a:cubicBezTo>
                    <a:pt x="331" y="1"/>
                    <a:pt x="1" y="322"/>
                    <a:pt x="1" y="732"/>
                  </a:cubicBezTo>
                  <a:cubicBezTo>
                    <a:pt x="1" y="1134"/>
                    <a:pt x="331" y="1464"/>
                    <a:pt x="732" y="1464"/>
                  </a:cubicBezTo>
                  <a:cubicBezTo>
                    <a:pt x="1143" y="1464"/>
                    <a:pt x="1464" y="1134"/>
                    <a:pt x="1464" y="732"/>
                  </a:cubicBezTo>
                  <a:cubicBezTo>
                    <a:pt x="1464" y="322"/>
                    <a:pt x="1143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8" name="Google Shape;308;p29"/>
          <p:cNvSpPr txBox="1"/>
          <p:nvPr>
            <p:ph idx="4294967295" type="subTitle"/>
          </p:nvPr>
        </p:nvSpPr>
        <p:spPr>
          <a:xfrm>
            <a:off x="5209400" y="2994700"/>
            <a:ext cx="76125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100">
                <a:latin typeface="Nanum Gothic"/>
                <a:ea typeface="Nanum Gothic"/>
                <a:cs typeface="Nanum Gothic"/>
                <a:sym typeface="Nanum Gothic"/>
              </a:rPr>
              <a:t>                    </a:t>
            </a:r>
            <a:r>
              <a:rPr b="1" lang="en-US" sz="1000">
                <a:latin typeface="Nanum Gothic"/>
                <a:ea typeface="Nanum Gothic"/>
                <a:cs typeface="Nanum Gothic"/>
                <a:sym typeface="Nanum Gothic"/>
              </a:rPr>
              <a:t>    한국 태풍으로 한국 리전 블랙아웃</a:t>
            </a:r>
            <a:endParaRPr sz="1300"/>
          </a:p>
        </p:txBody>
      </p:sp>
      <p:sp>
        <p:nvSpPr>
          <p:cNvPr id="309" name="Google Shape;309;p29"/>
          <p:cNvSpPr/>
          <p:nvPr/>
        </p:nvSpPr>
        <p:spPr>
          <a:xfrm>
            <a:off x="1618050" y="3663275"/>
            <a:ext cx="4845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0" name="Google Shape;310;p29"/>
          <p:cNvGrpSpPr/>
          <p:nvPr/>
        </p:nvGrpSpPr>
        <p:grpSpPr>
          <a:xfrm>
            <a:off x="1702638" y="3748061"/>
            <a:ext cx="314895" cy="315576"/>
            <a:chOff x="6978912" y="3588388"/>
            <a:chExt cx="446533" cy="447181"/>
          </a:xfrm>
        </p:grpSpPr>
        <p:sp>
          <p:nvSpPr>
            <p:cNvPr id="311" name="Google Shape;311;p29"/>
            <p:cNvSpPr/>
            <p:nvPr/>
          </p:nvSpPr>
          <p:spPr>
            <a:xfrm>
              <a:off x="6978912" y="3699343"/>
              <a:ext cx="330054" cy="336226"/>
            </a:xfrm>
            <a:custGeom>
              <a:rect b="b" l="l" r="r" t="t"/>
              <a:pathLst>
                <a:path extrusionOk="0" h="9733" w="9555">
                  <a:moveTo>
                    <a:pt x="0" y="0"/>
                  </a:moveTo>
                  <a:lnTo>
                    <a:pt x="0" y="9733"/>
                  </a:lnTo>
                  <a:lnTo>
                    <a:pt x="2454" y="7574"/>
                  </a:lnTo>
                  <a:lnTo>
                    <a:pt x="9555" y="7574"/>
                  </a:lnTo>
                  <a:lnTo>
                    <a:pt x="8422" y="6637"/>
                  </a:lnTo>
                  <a:lnTo>
                    <a:pt x="883" y="6637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9"/>
            <p:cNvSpPr/>
            <p:nvPr/>
          </p:nvSpPr>
          <p:spPr>
            <a:xfrm>
              <a:off x="7135464" y="3655783"/>
              <a:ext cx="183386" cy="103670"/>
            </a:xfrm>
            <a:custGeom>
              <a:rect b="b" l="l" r="r" t="t"/>
              <a:pathLst>
                <a:path extrusionOk="0" h="3001" w="5309">
                  <a:moveTo>
                    <a:pt x="2448" y="1"/>
                  </a:moveTo>
                  <a:cubicBezTo>
                    <a:pt x="2122" y="1"/>
                    <a:pt x="1856" y="267"/>
                    <a:pt x="1856" y="601"/>
                  </a:cubicBezTo>
                  <a:lnTo>
                    <a:pt x="1856" y="1234"/>
                  </a:lnTo>
                  <a:lnTo>
                    <a:pt x="1044" y="1234"/>
                  </a:lnTo>
                  <a:cubicBezTo>
                    <a:pt x="848" y="1234"/>
                    <a:pt x="660" y="1324"/>
                    <a:pt x="535" y="1484"/>
                  </a:cubicBezTo>
                  <a:cubicBezTo>
                    <a:pt x="0" y="2207"/>
                    <a:pt x="509" y="3001"/>
                    <a:pt x="1196" y="3001"/>
                  </a:cubicBezTo>
                  <a:lnTo>
                    <a:pt x="4755" y="3001"/>
                  </a:lnTo>
                  <a:cubicBezTo>
                    <a:pt x="5041" y="3001"/>
                    <a:pt x="5290" y="2778"/>
                    <a:pt x="5299" y="2492"/>
                  </a:cubicBezTo>
                  <a:cubicBezTo>
                    <a:pt x="5308" y="2189"/>
                    <a:pt x="5067" y="1939"/>
                    <a:pt x="4764" y="1939"/>
                  </a:cubicBezTo>
                  <a:lnTo>
                    <a:pt x="4255" y="1939"/>
                  </a:lnTo>
                  <a:cubicBezTo>
                    <a:pt x="4264" y="1912"/>
                    <a:pt x="4264" y="1877"/>
                    <a:pt x="4264" y="1850"/>
                  </a:cubicBezTo>
                  <a:cubicBezTo>
                    <a:pt x="4264" y="1457"/>
                    <a:pt x="3943" y="1145"/>
                    <a:pt x="3560" y="1145"/>
                  </a:cubicBezTo>
                  <a:cubicBezTo>
                    <a:pt x="3354" y="1145"/>
                    <a:pt x="3167" y="1225"/>
                    <a:pt x="3042" y="1368"/>
                  </a:cubicBezTo>
                  <a:lnTo>
                    <a:pt x="3042" y="494"/>
                  </a:lnTo>
                  <a:cubicBezTo>
                    <a:pt x="3042" y="378"/>
                    <a:pt x="2971" y="226"/>
                    <a:pt x="2873" y="155"/>
                  </a:cubicBezTo>
                  <a:cubicBezTo>
                    <a:pt x="2731" y="47"/>
                    <a:pt x="2584" y="1"/>
                    <a:pt x="2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9"/>
            <p:cNvSpPr/>
            <p:nvPr/>
          </p:nvSpPr>
          <p:spPr>
            <a:xfrm>
              <a:off x="7034666" y="3588388"/>
              <a:ext cx="390779" cy="405904"/>
            </a:xfrm>
            <a:custGeom>
              <a:rect b="b" l="l" r="r" t="t"/>
              <a:pathLst>
                <a:path extrusionOk="0" h="11750" w="11313">
                  <a:moveTo>
                    <a:pt x="5371" y="1142"/>
                  </a:moveTo>
                  <a:cubicBezTo>
                    <a:pt x="6023" y="1142"/>
                    <a:pt x="6567" y="1615"/>
                    <a:pt x="6692" y="2231"/>
                  </a:cubicBezTo>
                  <a:lnTo>
                    <a:pt x="6808" y="2231"/>
                  </a:lnTo>
                  <a:cubicBezTo>
                    <a:pt x="7361" y="2231"/>
                    <a:pt x="7825" y="2614"/>
                    <a:pt x="7950" y="3132"/>
                  </a:cubicBezTo>
                  <a:cubicBezTo>
                    <a:pt x="8601" y="3266"/>
                    <a:pt x="9074" y="3899"/>
                    <a:pt x="8967" y="4622"/>
                  </a:cubicBezTo>
                  <a:cubicBezTo>
                    <a:pt x="8868" y="5255"/>
                    <a:pt x="8306" y="5710"/>
                    <a:pt x="7673" y="5710"/>
                  </a:cubicBezTo>
                  <a:lnTo>
                    <a:pt x="6112" y="5710"/>
                  </a:lnTo>
                  <a:lnTo>
                    <a:pt x="6112" y="6495"/>
                  </a:lnTo>
                  <a:lnTo>
                    <a:pt x="8815" y="6495"/>
                  </a:lnTo>
                  <a:lnTo>
                    <a:pt x="8815" y="7253"/>
                  </a:lnTo>
                  <a:lnTo>
                    <a:pt x="2624" y="7253"/>
                  </a:lnTo>
                  <a:lnTo>
                    <a:pt x="2624" y="6495"/>
                  </a:lnTo>
                  <a:lnTo>
                    <a:pt x="5354" y="6495"/>
                  </a:lnTo>
                  <a:lnTo>
                    <a:pt x="5354" y="5710"/>
                  </a:lnTo>
                  <a:lnTo>
                    <a:pt x="4131" y="5710"/>
                  </a:lnTo>
                  <a:cubicBezTo>
                    <a:pt x="3320" y="5710"/>
                    <a:pt x="2615" y="5130"/>
                    <a:pt x="2481" y="4327"/>
                  </a:cubicBezTo>
                  <a:cubicBezTo>
                    <a:pt x="2320" y="3319"/>
                    <a:pt x="3061" y="2445"/>
                    <a:pt x="4015" y="2391"/>
                  </a:cubicBezTo>
                  <a:cubicBezTo>
                    <a:pt x="4078" y="1696"/>
                    <a:pt x="4658" y="1142"/>
                    <a:pt x="5371" y="1142"/>
                  </a:cubicBezTo>
                  <a:close/>
                  <a:moveTo>
                    <a:pt x="1" y="1"/>
                  </a:moveTo>
                  <a:lnTo>
                    <a:pt x="1" y="9118"/>
                  </a:lnTo>
                  <a:lnTo>
                    <a:pt x="7066" y="9118"/>
                  </a:lnTo>
                  <a:lnTo>
                    <a:pt x="10251" y="11750"/>
                  </a:lnTo>
                  <a:lnTo>
                    <a:pt x="10251" y="9118"/>
                  </a:lnTo>
                  <a:lnTo>
                    <a:pt x="11313" y="9118"/>
                  </a:lnTo>
                  <a:lnTo>
                    <a:pt x="113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4" name="Google Shape;314;p29"/>
          <p:cNvSpPr txBox="1"/>
          <p:nvPr>
            <p:ph idx="4294967295" type="subTitle"/>
          </p:nvPr>
        </p:nvSpPr>
        <p:spPr>
          <a:xfrm>
            <a:off x="-293625" y="4271500"/>
            <a:ext cx="76125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latin typeface="Nanum Gothic"/>
                <a:ea typeface="Nanum Gothic"/>
                <a:cs typeface="Nanum Gothic"/>
                <a:sym typeface="Nanum Gothic"/>
              </a:rPr>
              <a:t>                                    한국 내부 지원자 역대 최다 발생</a:t>
            </a:r>
            <a:endParaRPr sz="1000"/>
          </a:p>
        </p:txBody>
      </p:sp>
      <p:sp>
        <p:nvSpPr>
          <p:cNvPr id="315" name="Google Shape;315;p29"/>
          <p:cNvSpPr/>
          <p:nvPr/>
        </p:nvSpPr>
        <p:spPr>
          <a:xfrm>
            <a:off x="4235700" y="3695675"/>
            <a:ext cx="4845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6" name="Google Shape;316;p29"/>
          <p:cNvGrpSpPr/>
          <p:nvPr/>
        </p:nvGrpSpPr>
        <p:grpSpPr>
          <a:xfrm>
            <a:off x="4333883" y="3794008"/>
            <a:ext cx="288131" cy="288137"/>
            <a:chOff x="5224822" y="2496563"/>
            <a:chExt cx="446576" cy="446586"/>
          </a:xfrm>
        </p:grpSpPr>
        <p:sp>
          <p:nvSpPr>
            <p:cNvPr id="317" name="Google Shape;317;p29"/>
            <p:cNvSpPr/>
            <p:nvPr/>
          </p:nvSpPr>
          <p:spPr>
            <a:xfrm>
              <a:off x="5224822" y="2825385"/>
              <a:ext cx="130087" cy="117764"/>
            </a:xfrm>
            <a:custGeom>
              <a:rect b="b" l="l" r="r" t="t"/>
              <a:pathLst>
                <a:path extrusionOk="0" h="3409" w="3766">
                  <a:moveTo>
                    <a:pt x="1" y="0"/>
                  </a:moveTo>
                  <a:lnTo>
                    <a:pt x="1" y="3408"/>
                  </a:lnTo>
                  <a:lnTo>
                    <a:pt x="3765" y="3408"/>
                  </a:lnTo>
                  <a:lnTo>
                    <a:pt x="3765" y="705"/>
                  </a:lnTo>
                  <a:lnTo>
                    <a:pt x="2008" y="705"/>
                  </a:lnTo>
                  <a:lnTo>
                    <a:pt x="15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9"/>
            <p:cNvSpPr/>
            <p:nvPr/>
          </p:nvSpPr>
          <p:spPr>
            <a:xfrm>
              <a:off x="5382618" y="2825385"/>
              <a:ext cx="130053" cy="117764"/>
            </a:xfrm>
            <a:custGeom>
              <a:rect b="b" l="l" r="r" t="t"/>
              <a:pathLst>
                <a:path extrusionOk="0" h="3409" w="3765">
                  <a:moveTo>
                    <a:pt x="0" y="0"/>
                  </a:moveTo>
                  <a:lnTo>
                    <a:pt x="0" y="3408"/>
                  </a:lnTo>
                  <a:lnTo>
                    <a:pt x="3765" y="3408"/>
                  </a:lnTo>
                  <a:lnTo>
                    <a:pt x="3765" y="705"/>
                  </a:lnTo>
                  <a:lnTo>
                    <a:pt x="2016" y="705"/>
                  </a:lnTo>
                  <a:lnTo>
                    <a:pt x="1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9"/>
            <p:cNvSpPr/>
            <p:nvPr/>
          </p:nvSpPr>
          <p:spPr>
            <a:xfrm>
              <a:off x="5541311" y="2825385"/>
              <a:ext cx="130087" cy="117764"/>
            </a:xfrm>
            <a:custGeom>
              <a:rect b="b" l="l" r="r" t="t"/>
              <a:pathLst>
                <a:path extrusionOk="0" h="3409" w="3766">
                  <a:moveTo>
                    <a:pt x="1" y="0"/>
                  </a:moveTo>
                  <a:lnTo>
                    <a:pt x="1" y="3408"/>
                  </a:lnTo>
                  <a:lnTo>
                    <a:pt x="3765" y="3408"/>
                  </a:lnTo>
                  <a:lnTo>
                    <a:pt x="3765" y="705"/>
                  </a:lnTo>
                  <a:lnTo>
                    <a:pt x="2017" y="705"/>
                  </a:lnTo>
                  <a:lnTo>
                    <a:pt x="15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9"/>
            <p:cNvSpPr/>
            <p:nvPr/>
          </p:nvSpPr>
          <p:spPr>
            <a:xfrm>
              <a:off x="5277225" y="2681476"/>
              <a:ext cx="340831" cy="115898"/>
            </a:xfrm>
            <a:custGeom>
              <a:rect b="b" l="l" r="r" t="t"/>
              <a:pathLst>
                <a:path extrusionOk="0" h="3355" w="9867">
                  <a:moveTo>
                    <a:pt x="4568" y="0"/>
                  </a:moveTo>
                  <a:lnTo>
                    <a:pt x="4568" y="1285"/>
                  </a:lnTo>
                  <a:lnTo>
                    <a:pt x="0" y="1285"/>
                  </a:lnTo>
                  <a:lnTo>
                    <a:pt x="0" y="3354"/>
                  </a:lnTo>
                  <a:lnTo>
                    <a:pt x="759" y="3354"/>
                  </a:lnTo>
                  <a:lnTo>
                    <a:pt x="759" y="2043"/>
                  </a:lnTo>
                  <a:lnTo>
                    <a:pt x="4541" y="2043"/>
                  </a:lnTo>
                  <a:lnTo>
                    <a:pt x="4541" y="3354"/>
                  </a:lnTo>
                  <a:lnTo>
                    <a:pt x="5299" y="3354"/>
                  </a:lnTo>
                  <a:lnTo>
                    <a:pt x="5299" y="2043"/>
                  </a:lnTo>
                  <a:lnTo>
                    <a:pt x="9118" y="2043"/>
                  </a:lnTo>
                  <a:lnTo>
                    <a:pt x="9118" y="3354"/>
                  </a:lnTo>
                  <a:lnTo>
                    <a:pt x="9867" y="3354"/>
                  </a:lnTo>
                  <a:lnTo>
                    <a:pt x="9867" y="1285"/>
                  </a:lnTo>
                  <a:lnTo>
                    <a:pt x="5299" y="12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9"/>
            <p:cNvSpPr/>
            <p:nvPr/>
          </p:nvSpPr>
          <p:spPr>
            <a:xfrm>
              <a:off x="5324688" y="2496563"/>
              <a:ext cx="245943" cy="160289"/>
            </a:xfrm>
            <a:custGeom>
              <a:rect b="b" l="l" r="r" t="t"/>
              <a:pathLst>
                <a:path extrusionOk="0" h="4640" w="7120">
                  <a:moveTo>
                    <a:pt x="3560" y="0"/>
                  </a:moveTo>
                  <a:cubicBezTo>
                    <a:pt x="3006" y="0"/>
                    <a:pt x="2560" y="447"/>
                    <a:pt x="2560" y="991"/>
                  </a:cubicBezTo>
                  <a:lnTo>
                    <a:pt x="2560" y="1116"/>
                  </a:lnTo>
                  <a:cubicBezTo>
                    <a:pt x="2390" y="1020"/>
                    <a:pt x="2202" y="972"/>
                    <a:pt x="2014" y="972"/>
                  </a:cubicBezTo>
                  <a:cubicBezTo>
                    <a:pt x="1728" y="972"/>
                    <a:pt x="1443" y="1082"/>
                    <a:pt x="1222" y="1303"/>
                  </a:cubicBezTo>
                  <a:cubicBezTo>
                    <a:pt x="856" y="1669"/>
                    <a:pt x="794" y="2222"/>
                    <a:pt x="1035" y="2650"/>
                  </a:cubicBezTo>
                  <a:lnTo>
                    <a:pt x="990" y="2650"/>
                  </a:lnTo>
                  <a:cubicBezTo>
                    <a:pt x="446" y="2650"/>
                    <a:pt x="0" y="3096"/>
                    <a:pt x="0" y="3649"/>
                  </a:cubicBezTo>
                  <a:cubicBezTo>
                    <a:pt x="0" y="4193"/>
                    <a:pt x="446" y="4639"/>
                    <a:pt x="990" y="4639"/>
                  </a:cubicBezTo>
                  <a:lnTo>
                    <a:pt x="6120" y="4639"/>
                  </a:lnTo>
                  <a:cubicBezTo>
                    <a:pt x="6673" y="4639"/>
                    <a:pt x="7119" y="4193"/>
                    <a:pt x="7119" y="3649"/>
                  </a:cubicBezTo>
                  <a:cubicBezTo>
                    <a:pt x="7119" y="3096"/>
                    <a:pt x="6673" y="2650"/>
                    <a:pt x="6120" y="2650"/>
                  </a:cubicBezTo>
                  <a:lnTo>
                    <a:pt x="6093" y="2650"/>
                  </a:lnTo>
                  <a:cubicBezTo>
                    <a:pt x="6325" y="2222"/>
                    <a:pt x="6263" y="1669"/>
                    <a:pt x="5897" y="1312"/>
                  </a:cubicBezTo>
                  <a:cubicBezTo>
                    <a:pt x="5674" y="1089"/>
                    <a:pt x="5386" y="979"/>
                    <a:pt x="5097" y="979"/>
                  </a:cubicBezTo>
                  <a:cubicBezTo>
                    <a:pt x="4912" y="979"/>
                    <a:pt x="4726" y="1025"/>
                    <a:pt x="4559" y="1116"/>
                  </a:cubicBezTo>
                  <a:lnTo>
                    <a:pt x="4559" y="991"/>
                  </a:lnTo>
                  <a:cubicBezTo>
                    <a:pt x="4559" y="447"/>
                    <a:pt x="4113" y="0"/>
                    <a:pt x="3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2" name="Google Shape;322;p29"/>
          <p:cNvSpPr txBox="1"/>
          <p:nvPr>
            <p:ph idx="4294967295" type="subTitle"/>
          </p:nvPr>
        </p:nvSpPr>
        <p:spPr>
          <a:xfrm>
            <a:off x="2345200" y="4271500"/>
            <a:ext cx="76125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100">
                <a:latin typeface="Nanum Gothic"/>
                <a:ea typeface="Nanum Gothic"/>
                <a:cs typeface="Nanum Gothic"/>
                <a:sym typeface="Nanum Gothic"/>
              </a:rPr>
              <a:t>                    </a:t>
            </a:r>
            <a:r>
              <a:rPr b="1" lang="en-US" sz="1000">
                <a:latin typeface="Nanum Gothic"/>
                <a:ea typeface="Nanum Gothic"/>
                <a:cs typeface="Nanum Gothic"/>
                <a:sym typeface="Nanum Gothic"/>
              </a:rPr>
              <a:t>   파일 및 사진으로 효율적인 웹사이트 구축필요</a:t>
            </a:r>
            <a:endParaRPr sz="1300"/>
          </a:p>
        </p:txBody>
      </p:sp>
      <p:sp>
        <p:nvSpPr>
          <p:cNvPr id="323" name="Google Shape;323;p29"/>
          <p:cNvSpPr/>
          <p:nvPr/>
        </p:nvSpPr>
        <p:spPr>
          <a:xfrm>
            <a:off x="6853350" y="3663279"/>
            <a:ext cx="4845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4" name="Google Shape;324;p29"/>
          <p:cNvGrpSpPr/>
          <p:nvPr/>
        </p:nvGrpSpPr>
        <p:grpSpPr>
          <a:xfrm>
            <a:off x="6937974" y="3748124"/>
            <a:ext cx="314927" cy="315354"/>
            <a:chOff x="5224822" y="3588699"/>
            <a:chExt cx="446578" cy="446867"/>
          </a:xfrm>
        </p:grpSpPr>
        <p:sp>
          <p:nvSpPr>
            <p:cNvPr id="325" name="Google Shape;325;p29"/>
            <p:cNvSpPr/>
            <p:nvPr/>
          </p:nvSpPr>
          <p:spPr>
            <a:xfrm>
              <a:off x="5251006" y="3779760"/>
              <a:ext cx="212056" cy="28707"/>
            </a:xfrm>
            <a:custGeom>
              <a:rect b="b" l="l" r="r" t="t"/>
              <a:pathLst>
                <a:path extrusionOk="0" h="831" w="6139">
                  <a:moveTo>
                    <a:pt x="1" y="1"/>
                  </a:moveTo>
                  <a:lnTo>
                    <a:pt x="1" y="830"/>
                  </a:lnTo>
                  <a:lnTo>
                    <a:pt x="5978" y="830"/>
                  </a:lnTo>
                  <a:cubicBezTo>
                    <a:pt x="6032" y="786"/>
                    <a:pt x="6085" y="741"/>
                    <a:pt x="6139" y="705"/>
                  </a:cubicBezTo>
                  <a:lnTo>
                    <a:pt x="61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9"/>
            <p:cNvSpPr/>
            <p:nvPr/>
          </p:nvSpPr>
          <p:spPr>
            <a:xfrm>
              <a:off x="5251006" y="3657717"/>
              <a:ext cx="212056" cy="28707"/>
            </a:xfrm>
            <a:custGeom>
              <a:rect b="b" l="l" r="r" t="t"/>
              <a:pathLst>
                <a:path extrusionOk="0" h="831" w="6139">
                  <a:moveTo>
                    <a:pt x="1" y="1"/>
                  </a:moveTo>
                  <a:lnTo>
                    <a:pt x="1" y="830"/>
                  </a:lnTo>
                  <a:lnTo>
                    <a:pt x="6139" y="830"/>
                  </a:lnTo>
                  <a:lnTo>
                    <a:pt x="61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5224822" y="3588699"/>
              <a:ext cx="264423" cy="43803"/>
            </a:xfrm>
            <a:custGeom>
              <a:rect b="b" l="l" r="r" t="t"/>
              <a:pathLst>
                <a:path extrusionOk="0" h="1268" w="7655">
                  <a:moveTo>
                    <a:pt x="1" y="1"/>
                  </a:moveTo>
                  <a:lnTo>
                    <a:pt x="1" y="1267"/>
                  </a:lnTo>
                  <a:lnTo>
                    <a:pt x="7655" y="1267"/>
                  </a:lnTo>
                  <a:lnTo>
                    <a:pt x="76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5224822" y="3711640"/>
              <a:ext cx="264423" cy="43803"/>
            </a:xfrm>
            <a:custGeom>
              <a:rect b="b" l="l" r="r" t="t"/>
              <a:pathLst>
                <a:path extrusionOk="0" h="1268" w="7655">
                  <a:moveTo>
                    <a:pt x="1" y="1"/>
                  </a:moveTo>
                  <a:lnTo>
                    <a:pt x="1" y="1268"/>
                  </a:lnTo>
                  <a:lnTo>
                    <a:pt x="7655" y="1268"/>
                  </a:lnTo>
                  <a:lnTo>
                    <a:pt x="76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9"/>
            <p:cNvSpPr/>
            <p:nvPr/>
          </p:nvSpPr>
          <p:spPr>
            <a:xfrm>
              <a:off x="5224822" y="3833994"/>
              <a:ext cx="210191" cy="43492"/>
            </a:xfrm>
            <a:custGeom>
              <a:rect b="b" l="l" r="r" t="t"/>
              <a:pathLst>
                <a:path extrusionOk="0" h="1259" w="6085">
                  <a:moveTo>
                    <a:pt x="1" y="1"/>
                  </a:moveTo>
                  <a:lnTo>
                    <a:pt x="1" y="1258"/>
                  </a:lnTo>
                  <a:lnTo>
                    <a:pt x="5487" y="1258"/>
                  </a:lnTo>
                  <a:cubicBezTo>
                    <a:pt x="5612" y="804"/>
                    <a:pt x="5817" y="375"/>
                    <a:pt x="6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5355501" y="3901804"/>
              <a:ext cx="26218" cy="41938"/>
            </a:xfrm>
            <a:custGeom>
              <a:rect b="b" l="l" r="r" t="t"/>
              <a:pathLst>
                <a:path extrusionOk="0" h="1214" w="759">
                  <a:moveTo>
                    <a:pt x="0" y="0"/>
                  </a:moveTo>
                  <a:lnTo>
                    <a:pt x="0" y="1205"/>
                  </a:lnTo>
                  <a:cubicBezTo>
                    <a:pt x="116" y="1178"/>
                    <a:pt x="232" y="1169"/>
                    <a:pt x="357" y="1169"/>
                  </a:cubicBezTo>
                  <a:cubicBezTo>
                    <a:pt x="491" y="1169"/>
                    <a:pt x="634" y="1187"/>
                    <a:pt x="758" y="1213"/>
                  </a:cubicBezTo>
                  <a:lnTo>
                    <a:pt x="7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5332978" y="3967126"/>
              <a:ext cx="68774" cy="68157"/>
            </a:xfrm>
            <a:custGeom>
              <a:rect b="b" l="l" r="r" t="t"/>
              <a:pathLst>
                <a:path extrusionOk="0" h="1973" w="1991">
                  <a:moveTo>
                    <a:pt x="993" y="0"/>
                  </a:moveTo>
                  <a:cubicBezTo>
                    <a:pt x="456" y="0"/>
                    <a:pt x="19" y="434"/>
                    <a:pt x="10" y="973"/>
                  </a:cubicBezTo>
                  <a:cubicBezTo>
                    <a:pt x="1" y="1517"/>
                    <a:pt x="438" y="1963"/>
                    <a:pt x="982" y="1972"/>
                  </a:cubicBezTo>
                  <a:cubicBezTo>
                    <a:pt x="988" y="1972"/>
                    <a:pt x="993" y="1972"/>
                    <a:pt x="999" y="1972"/>
                  </a:cubicBezTo>
                  <a:cubicBezTo>
                    <a:pt x="1535" y="1972"/>
                    <a:pt x="1973" y="1538"/>
                    <a:pt x="1981" y="1000"/>
                  </a:cubicBezTo>
                  <a:cubicBezTo>
                    <a:pt x="1990" y="455"/>
                    <a:pt x="1553" y="9"/>
                    <a:pt x="1009" y="0"/>
                  </a:cubicBezTo>
                  <a:cubicBezTo>
                    <a:pt x="1004" y="0"/>
                    <a:pt x="998" y="0"/>
                    <a:pt x="9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9"/>
            <p:cNvSpPr/>
            <p:nvPr/>
          </p:nvSpPr>
          <p:spPr>
            <a:xfrm>
              <a:off x="5514505" y="3719654"/>
              <a:ext cx="64733" cy="26254"/>
            </a:xfrm>
            <a:custGeom>
              <a:rect b="b" l="l" r="r" t="t"/>
              <a:pathLst>
                <a:path extrusionOk="0" h="760" w="1874">
                  <a:moveTo>
                    <a:pt x="0" y="1"/>
                  </a:moveTo>
                  <a:lnTo>
                    <a:pt x="0" y="759"/>
                  </a:lnTo>
                  <a:lnTo>
                    <a:pt x="1865" y="759"/>
                  </a:lnTo>
                  <a:cubicBezTo>
                    <a:pt x="1838" y="643"/>
                    <a:pt x="1829" y="527"/>
                    <a:pt x="1829" y="402"/>
                  </a:cubicBezTo>
                  <a:cubicBezTo>
                    <a:pt x="1829" y="269"/>
                    <a:pt x="1847" y="126"/>
                    <a:pt x="1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9"/>
            <p:cNvSpPr/>
            <p:nvPr/>
          </p:nvSpPr>
          <p:spPr>
            <a:xfrm>
              <a:off x="5603248" y="3699930"/>
              <a:ext cx="68152" cy="68157"/>
            </a:xfrm>
            <a:custGeom>
              <a:rect b="b" l="l" r="r" t="t"/>
              <a:pathLst>
                <a:path extrusionOk="0" h="1973" w="1973">
                  <a:moveTo>
                    <a:pt x="991" y="1"/>
                  </a:moveTo>
                  <a:cubicBezTo>
                    <a:pt x="447" y="1"/>
                    <a:pt x="1" y="438"/>
                    <a:pt x="1" y="982"/>
                  </a:cubicBezTo>
                  <a:cubicBezTo>
                    <a:pt x="1" y="1535"/>
                    <a:pt x="447" y="1973"/>
                    <a:pt x="991" y="1973"/>
                  </a:cubicBezTo>
                  <a:cubicBezTo>
                    <a:pt x="1535" y="1973"/>
                    <a:pt x="1972" y="1535"/>
                    <a:pt x="1972" y="982"/>
                  </a:cubicBezTo>
                  <a:cubicBezTo>
                    <a:pt x="1972" y="438"/>
                    <a:pt x="1535" y="1"/>
                    <a:pt x="9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5542244" y="3872200"/>
              <a:ext cx="20967" cy="29640"/>
            </a:xfrm>
            <a:custGeom>
              <a:rect b="b" l="l" r="r" t="t"/>
              <a:pathLst>
                <a:path extrusionOk="0" h="858" w="607">
                  <a:moveTo>
                    <a:pt x="304" y="1"/>
                  </a:moveTo>
                  <a:cubicBezTo>
                    <a:pt x="134" y="1"/>
                    <a:pt x="0" y="144"/>
                    <a:pt x="0" y="313"/>
                  </a:cubicBezTo>
                  <a:lnTo>
                    <a:pt x="0" y="857"/>
                  </a:lnTo>
                  <a:lnTo>
                    <a:pt x="607" y="857"/>
                  </a:lnTo>
                  <a:lnTo>
                    <a:pt x="607" y="313"/>
                  </a:lnTo>
                  <a:cubicBezTo>
                    <a:pt x="607" y="144"/>
                    <a:pt x="473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9"/>
            <p:cNvSpPr/>
            <p:nvPr/>
          </p:nvSpPr>
          <p:spPr>
            <a:xfrm>
              <a:off x="5434088" y="3797931"/>
              <a:ext cx="237307" cy="237635"/>
            </a:xfrm>
            <a:custGeom>
              <a:rect b="b" l="l" r="r" t="t"/>
              <a:pathLst>
                <a:path extrusionOk="0" h="6879" w="6870">
                  <a:moveTo>
                    <a:pt x="3435" y="1393"/>
                  </a:moveTo>
                  <a:cubicBezTo>
                    <a:pt x="4023" y="1393"/>
                    <a:pt x="4496" y="1874"/>
                    <a:pt x="4496" y="2463"/>
                  </a:cubicBezTo>
                  <a:lnTo>
                    <a:pt x="4496" y="3007"/>
                  </a:lnTo>
                  <a:lnTo>
                    <a:pt x="4978" y="3007"/>
                  </a:lnTo>
                  <a:lnTo>
                    <a:pt x="4978" y="5184"/>
                  </a:lnTo>
                  <a:lnTo>
                    <a:pt x="1873" y="5184"/>
                  </a:lnTo>
                  <a:lnTo>
                    <a:pt x="1873" y="3007"/>
                  </a:lnTo>
                  <a:lnTo>
                    <a:pt x="2373" y="3007"/>
                  </a:lnTo>
                  <a:lnTo>
                    <a:pt x="2373" y="2463"/>
                  </a:lnTo>
                  <a:cubicBezTo>
                    <a:pt x="2373" y="1874"/>
                    <a:pt x="2855" y="1393"/>
                    <a:pt x="3435" y="1393"/>
                  </a:cubicBezTo>
                  <a:close/>
                  <a:moveTo>
                    <a:pt x="3435" y="1"/>
                  </a:moveTo>
                  <a:cubicBezTo>
                    <a:pt x="1534" y="1"/>
                    <a:pt x="0" y="1544"/>
                    <a:pt x="0" y="3435"/>
                  </a:cubicBezTo>
                  <a:cubicBezTo>
                    <a:pt x="0" y="5336"/>
                    <a:pt x="1534" y="6879"/>
                    <a:pt x="3435" y="6879"/>
                  </a:cubicBezTo>
                  <a:cubicBezTo>
                    <a:pt x="5335" y="6879"/>
                    <a:pt x="6869" y="5336"/>
                    <a:pt x="6869" y="3435"/>
                  </a:cubicBezTo>
                  <a:cubicBezTo>
                    <a:pt x="6869" y="1544"/>
                    <a:pt x="5335" y="1"/>
                    <a:pt x="3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9"/>
            <p:cNvSpPr/>
            <p:nvPr/>
          </p:nvSpPr>
          <p:spPr>
            <a:xfrm>
              <a:off x="5524972" y="3927988"/>
              <a:ext cx="55821" cy="22834"/>
            </a:xfrm>
            <a:custGeom>
              <a:rect b="b" l="l" r="r" t="t"/>
              <a:pathLst>
                <a:path extrusionOk="0" h="661" w="1616">
                  <a:moveTo>
                    <a:pt x="1" y="1"/>
                  </a:moveTo>
                  <a:lnTo>
                    <a:pt x="1" y="661"/>
                  </a:lnTo>
                  <a:lnTo>
                    <a:pt x="1615" y="661"/>
                  </a:lnTo>
                  <a:lnTo>
                    <a:pt x="16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7" name="Google Shape;337;p29"/>
          <p:cNvSpPr txBox="1"/>
          <p:nvPr>
            <p:ph idx="4294967295" type="subTitle"/>
          </p:nvPr>
        </p:nvSpPr>
        <p:spPr>
          <a:xfrm>
            <a:off x="5481650" y="4271500"/>
            <a:ext cx="76125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000">
                <a:latin typeface="Nanum Gothic"/>
                <a:ea typeface="Nanum Gothic"/>
                <a:cs typeface="Nanum Gothic"/>
                <a:sym typeface="Nanum Gothic"/>
              </a:rPr>
              <a:t>                  사용자 편의와 보안 고려한 웹사이트 필요</a:t>
            </a:r>
            <a:endParaRPr sz="1000"/>
          </a:p>
        </p:txBody>
      </p:sp>
      <p:sp>
        <p:nvSpPr>
          <p:cNvPr id="338" name="Google Shape;338;p29"/>
          <p:cNvSpPr txBox="1"/>
          <p:nvPr/>
        </p:nvSpPr>
        <p:spPr>
          <a:xfrm>
            <a:off x="3429575" y="3028738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전 세계 국가별 채용 시스템 구축 필요</a:t>
            </a:r>
            <a:endParaRPr sz="13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39" name="Google Shape;339;p29"/>
          <p:cNvSpPr txBox="1"/>
          <p:nvPr>
            <p:ph idx="4294967295" type="subTitle"/>
          </p:nvPr>
        </p:nvSpPr>
        <p:spPr>
          <a:xfrm>
            <a:off x="-713950" y="2994700"/>
            <a:ext cx="76125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100">
                <a:latin typeface="Nanum Gothic"/>
                <a:ea typeface="Nanum Gothic"/>
                <a:cs typeface="Nanum Gothic"/>
                <a:sym typeface="Nanum Gothic"/>
              </a:rPr>
              <a:t>                                            </a:t>
            </a:r>
            <a:r>
              <a:rPr b="1" lang="en-US" sz="1000">
                <a:latin typeface="Nanum Gothic"/>
                <a:ea typeface="Nanum Gothic"/>
                <a:cs typeface="Nanum Gothic"/>
                <a:sym typeface="Nanum Gothic"/>
              </a:rPr>
              <a:t>온프레미스 내부 주요데이터 존재</a:t>
            </a:r>
            <a:endParaRPr sz="13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65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p65"/>
          <p:cNvSpPr txBox="1"/>
          <p:nvPr>
            <p:ph type="title"/>
          </p:nvPr>
        </p:nvSpPr>
        <p:spPr>
          <a:xfrm>
            <a:off x="2283075" y="2210125"/>
            <a:ext cx="163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>
                <a:solidFill>
                  <a:schemeClr val="dk1"/>
                </a:solidFill>
              </a:rPr>
              <a:t>20052012 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152" name="Google Shape;1152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625" y="1212368"/>
            <a:ext cx="2867025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84325" y="1409850"/>
            <a:ext cx="4660376" cy="67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65"/>
          <p:cNvSpPr txBox="1"/>
          <p:nvPr/>
        </p:nvSpPr>
        <p:spPr>
          <a:xfrm>
            <a:off x="5022305" y="297441"/>
            <a:ext cx="3243000" cy="45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anum Gothic"/>
              <a:buChar char="●"/>
            </a:pPr>
            <a:r>
              <a:rPr i="0" lang="en-US" sz="1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라우팅 테이블 </a:t>
            </a:r>
            <a:r>
              <a:rPr lang="en-US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설정</a:t>
            </a:r>
            <a:endParaRPr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155" name="Google Shape;1155;p65"/>
          <p:cNvGrpSpPr/>
          <p:nvPr/>
        </p:nvGrpSpPr>
        <p:grpSpPr>
          <a:xfrm>
            <a:off x="3493399" y="1702308"/>
            <a:ext cx="429477" cy="247677"/>
            <a:chOff x="4756975" y="2341800"/>
            <a:chExt cx="91975" cy="51925"/>
          </a:xfrm>
        </p:grpSpPr>
        <p:sp>
          <p:nvSpPr>
            <p:cNvPr id="1156" name="Google Shape;1156;p65"/>
            <p:cNvSpPr/>
            <p:nvPr/>
          </p:nvSpPr>
          <p:spPr>
            <a:xfrm>
              <a:off x="4756975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65"/>
            <p:cNvSpPr/>
            <p:nvPr/>
          </p:nvSpPr>
          <p:spPr>
            <a:xfrm>
              <a:off x="4777350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65"/>
            <p:cNvSpPr/>
            <p:nvPr/>
          </p:nvSpPr>
          <p:spPr>
            <a:xfrm>
              <a:off x="4797725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65"/>
            <p:cNvSpPr/>
            <p:nvPr/>
          </p:nvSpPr>
          <p:spPr>
            <a:xfrm>
              <a:off x="4818100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65"/>
            <p:cNvSpPr/>
            <p:nvPr/>
          </p:nvSpPr>
          <p:spPr>
            <a:xfrm>
              <a:off x="4768675" y="2352625"/>
              <a:ext cx="8875" cy="9025"/>
            </a:xfrm>
            <a:custGeom>
              <a:rect b="b" l="l" r="r" t="t"/>
              <a:pathLst>
                <a:path extrusionOk="0" h="361" w="355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65"/>
            <p:cNvSpPr/>
            <p:nvPr/>
          </p:nvSpPr>
          <p:spPr>
            <a:xfrm>
              <a:off x="4787425" y="2352625"/>
              <a:ext cx="10500" cy="9125"/>
            </a:xfrm>
            <a:custGeom>
              <a:rect b="b" l="l" r="r" t="t"/>
              <a:pathLst>
                <a:path extrusionOk="0" h="365" w="42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65"/>
            <p:cNvSpPr/>
            <p:nvPr/>
          </p:nvSpPr>
          <p:spPr>
            <a:xfrm>
              <a:off x="4809250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65"/>
            <p:cNvSpPr/>
            <p:nvPr/>
          </p:nvSpPr>
          <p:spPr>
            <a:xfrm>
              <a:off x="4829625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65"/>
            <p:cNvSpPr/>
            <p:nvPr/>
          </p:nvSpPr>
          <p:spPr>
            <a:xfrm>
              <a:off x="4777350" y="2363250"/>
              <a:ext cx="10650" cy="9025"/>
            </a:xfrm>
            <a:custGeom>
              <a:rect b="b" l="l" r="r" t="t"/>
              <a:pathLst>
                <a:path extrusionOk="0" h="361" w="426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65"/>
            <p:cNvSpPr/>
            <p:nvPr/>
          </p:nvSpPr>
          <p:spPr>
            <a:xfrm>
              <a:off x="479772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65"/>
            <p:cNvSpPr/>
            <p:nvPr/>
          </p:nvSpPr>
          <p:spPr>
            <a:xfrm>
              <a:off x="4818100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65"/>
            <p:cNvSpPr/>
            <p:nvPr/>
          </p:nvSpPr>
          <p:spPr>
            <a:xfrm>
              <a:off x="483847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65"/>
            <p:cNvSpPr/>
            <p:nvPr/>
          </p:nvSpPr>
          <p:spPr>
            <a:xfrm>
              <a:off x="4768675" y="2374075"/>
              <a:ext cx="8875" cy="9050"/>
            </a:xfrm>
            <a:custGeom>
              <a:rect b="b" l="l" r="r" t="t"/>
              <a:pathLst>
                <a:path extrusionOk="0" h="362" w="355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65"/>
            <p:cNvSpPr/>
            <p:nvPr/>
          </p:nvSpPr>
          <p:spPr>
            <a:xfrm>
              <a:off x="4787425" y="2374075"/>
              <a:ext cx="10500" cy="9150"/>
            </a:xfrm>
            <a:custGeom>
              <a:rect b="b" l="l" r="r" t="t"/>
              <a:pathLst>
                <a:path extrusionOk="0" h="366" w="42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65"/>
            <p:cNvSpPr/>
            <p:nvPr/>
          </p:nvSpPr>
          <p:spPr>
            <a:xfrm>
              <a:off x="4809250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65"/>
            <p:cNvSpPr/>
            <p:nvPr/>
          </p:nvSpPr>
          <p:spPr>
            <a:xfrm>
              <a:off x="4829625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65"/>
            <p:cNvSpPr/>
            <p:nvPr/>
          </p:nvSpPr>
          <p:spPr>
            <a:xfrm>
              <a:off x="4756975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65"/>
            <p:cNvSpPr/>
            <p:nvPr/>
          </p:nvSpPr>
          <p:spPr>
            <a:xfrm>
              <a:off x="4777350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65"/>
            <p:cNvSpPr/>
            <p:nvPr/>
          </p:nvSpPr>
          <p:spPr>
            <a:xfrm>
              <a:off x="4797725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65"/>
            <p:cNvSpPr/>
            <p:nvPr/>
          </p:nvSpPr>
          <p:spPr>
            <a:xfrm>
              <a:off x="4818100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76" name="Google Shape;1176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100" y="2274198"/>
            <a:ext cx="2909875" cy="258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65"/>
          <p:cNvSpPr txBox="1"/>
          <p:nvPr/>
        </p:nvSpPr>
        <p:spPr>
          <a:xfrm>
            <a:off x="3615725" y="3307725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</a:rPr>
              <a:t>systemctl restart ipsec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</a:rPr>
              <a:t>iptables -F</a:t>
            </a:r>
            <a:endParaRPr/>
          </a:p>
        </p:txBody>
      </p:sp>
      <p:grpSp>
        <p:nvGrpSpPr>
          <p:cNvPr id="1178" name="Google Shape;1178;p65"/>
          <p:cNvGrpSpPr/>
          <p:nvPr/>
        </p:nvGrpSpPr>
        <p:grpSpPr>
          <a:xfrm>
            <a:off x="5179899" y="3227820"/>
            <a:ext cx="429477" cy="247677"/>
            <a:chOff x="4756975" y="2341800"/>
            <a:chExt cx="91975" cy="51925"/>
          </a:xfrm>
        </p:grpSpPr>
        <p:sp>
          <p:nvSpPr>
            <p:cNvPr id="1179" name="Google Shape;1179;p65"/>
            <p:cNvSpPr/>
            <p:nvPr/>
          </p:nvSpPr>
          <p:spPr>
            <a:xfrm>
              <a:off x="4756975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65"/>
            <p:cNvSpPr/>
            <p:nvPr/>
          </p:nvSpPr>
          <p:spPr>
            <a:xfrm>
              <a:off x="4777350" y="2341800"/>
              <a:ext cx="10650" cy="9150"/>
            </a:xfrm>
            <a:custGeom>
              <a:rect b="b" l="l" r="r" t="t"/>
              <a:pathLst>
                <a:path extrusionOk="0"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65"/>
            <p:cNvSpPr/>
            <p:nvPr/>
          </p:nvSpPr>
          <p:spPr>
            <a:xfrm>
              <a:off x="4797725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65"/>
            <p:cNvSpPr/>
            <p:nvPr/>
          </p:nvSpPr>
          <p:spPr>
            <a:xfrm>
              <a:off x="4818100" y="2341800"/>
              <a:ext cx="10475" cy="9150"/>
            </a:xfrm>
            <a:custGeom>
              <a:rect b="b" l="l" r="r" t="t"/>
              <a:pathLst>
                <a:path extrusionOk="0"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65"/>
            <p:cNvSpPr/>
            <p:nvPr/>
          </p:nvSpPr>
          <p:spPr>
            <a:xfrm>
              <a:off x="4768675" y="2352625"/>
              <a:ext cx="8875" cy="9025"/>
            </a:xfrm>
            <a:custGeom>
              <a:rect b="b" l="l" r="r" t="t"/>
              <a:pathLst>
                <a:path extrusionOk="0" h="361" w="355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65"/>
            <p:cNvSpPr/>
            <p:nvPr/>
          </p:nvSpPr>
          <p:spPr>
            <a:xfrm>
              <a:off x="4787425" y="2352625"/>
              <a:ext cx="10500" cy="9125"/>
            </a:xfrm>
            <a:custGeom>
              <a:rect b="b" l="l" r="r" t="t"/>
              <a:pathLst>
                <a:path extrusionOk="0" h="365" w="42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65"/>
            <p:cNvSpPr/>
            <p:nvPr/>
          </p:nvSpPr>
          <p:spPr>
            <a:xfrm>
              <a:off x="4809250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65"/>
            <p:cNvSpPr/>
            <p:nvPr/>
          </p:nvSpPr>
          <p:spPr>
            <a:xfrm>
              <a:off x="4829625" y="2352625"/>
              <a:ext cx="9050" cy="9025"/>
            </a:xfrm>
            <a:custGeom>
              <a:rect b="b" l="l" r="r" t="t"/>
              <a:pathLst>
                <a:path extrusionOk="0"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65"/>
            <p:cNvSpPr/>
            <p:nvPr/>
          </p:nvSpPr>
          <p:spPr>
            <a:xfrm>
              <a:off x="4777350" y="2363250"/>
              <a:ext cx="10650" cy="9025"/>
            </a:xfrm>
            <a:custGeom>
              <a:rect b="b" l="l" r="r" t="t"/>
              <a:pathLst>
                <a:path extrusionOk="0" h="361" w="426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65"/>
            <p:cNvSpPr/>
            <p:nvPr/>
          </p:nvSpPr>
          <p:spPr>
            <a:xfrm>
              <a:off x="479772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65"/>
            <p:cNvSpPr/>
            <p:nvPr/>
          </p:nvSpPr>
          <p:spPr>
            <a:xfrm>
              <a:off x="4818100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65"/>
            <p:cNvSpPr/>
            <p:nvPr/>
          </p:nvSpPr>
          <p:spPr>
            <a:xfrm>
              <a:off x="4838475" y="2363250"/>
              <a:ext cx="10475" cy="9025"/>
            </a:xfrm>
            <a:custGeom>
              <a:rect b="b" l="l" r="r" t="t"/>
              <a:pathLst>
                <a:path extrusionOk="0" h="361" w="419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65"/>
            <p:cNvSpPr/>
            <p:nvPr/>
          </p:nvSpPr>
          <p:spPr>
            <a:xfrm>
              <a:off x="4768675" y="2374075"/>
              <a:ext cx="8875" cy="9050"/>
            </a:xfrm>
            <a:custGeom>
              <a:rect b="b" l="l" r="r" t="t"/>
              <a:pathLst>
                <a:path extrusionOk="0" h="362" w="355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65"/>
            <p:cNvSpPr/>
            <p:nvPr/>
          </p:nvSpPr>
          <p:spPr>
            <a:xfrm>
              <a:off x="4787425" y="2374075"/>
              <a:ext cx="10500" cy="9150"/>
            </a:xfrm>
            <a:custGeom>
              <a:rect b="b" l="l" r="r" t="t"/>
              <a:pathLst>
                <a:path extrusionOk="0" h="366" w="42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65"/>
            <p:cNvSpPr/>
            <p:nvPr/>
          </p:nvSpPr>
          <p:spPr>
            <a:xfrm>
              <a:off x="4809250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65"/>
            <p:cNvSpPr/>
            <p:nvPr/>
          </p:nvSpPr>
          <p:spPr>
            <a:xfrm>
              <a:off x="4829625" y="2374075"/>
              <a:ext cx="9050" cy="9050"/>
            </a:xfrm>
            <a:custGeom>
              <a:rect b="b" l="l" r="r" t="t"/>
              <a:pathLst>
                <a:path extrusionOk="0"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65"/>
            <p:cNvSpPr/>
            <p:nvPr/>
          </p:nvSpPr>
          <p:spPr>
            <a:xfrm>
              <a:off x="4756975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65"/>
            <p:cNvSpPr/>
            <p:nvPr/>
          </p:nvSpPr>
          <p:spPr>
            <a:xfrm>
              <a:off x="4777350" y="2384725"/>
              <a:ext cx="10650" cy="9000"/>
            </a:xfrm>
            <a:custGeom>
              <a:rect b="b" l="l" r="r" t="t"/>
              <a:pathLst>
                <a:path extrusionOk="0"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65"/>
            <p:cNvSpPr/>
            <p:nvPr/>
          </p:nvSpPr>
          <p:spPr>
            <a:xfrm>
              <a:off x="4797725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65"/>
            <p:cNvSpPr/>
            <p:nvPr/>
          </p:nvSpPr>
          <p:spPr>
            <a:xfrm>
              <a:off x="4818100" y="2384725"/>
              <a:ext cx="10475" cy="9000"/>
            </a:xfrm>
            <a:custGeom>
              <a:rect b="b" l="l" r="r" t="t"/>
              <a:pathLst>
                <a:path extrusionOk="0"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99" name="Google Shape;1199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15723" y="3116423"/>
            <a:ext cx="1367300" cy="21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65"/>
          <p:cNvSpPr txBox="1"/>
          <p:nvPr/>
        </p:nvSpPr>
        <p:spPr>
          <a:xfrm>
            <a:off x="5806250" y="2984613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</a:rPr>
              <a:t>ping -&gt; Ip from EC2 in AWS</a:t>
            </a:r>
            <a:endParaRPr/>
          </a:p>
        </p:txBody>
      </p:sp>
      <p:sp>
        <p:nvSpPr>
          <p:cNvPr id="1201" name="Google Shape;1201;p65"/>
          <p:cNvSpPr txBox="1"/>
          <p:nvPr/>
        </p:nvSpPr>
        <p:spPr>
          <a:xfrm>
            <a:off x="5886675" y="3692163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</a:rPr>
              <a:t>ping -&gt; Ip from centos in Openstack</a:t>
            </a:r>
            <a:endParaRPr/>
          </a:p>
        </p:txBody>
      </p:sp>
      <p:pic>
        <p:nvPicPr>
          <p:cNvPr id="1202" name="Google Shape;1202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86675" y="3406363"/>
            <a:ext cx="37147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86663" y="2725413"/>
            <a:ext cx="37147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p65"/>
          <p:cNvSpPr txBox="1"/>
          <p:nvPr/>
        </p:nvSpPr>
        <p:spPr>
          <a:xfrm>
            <a:off x="6258150" y="2725788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lt1"/>
                </a:solidFill>
              </a:rPr>
              <a:t>192.168.5.27 (openstack)</a:t>
            </a:r>
            <a:endParaRPr b="1"/>
          </a:p>
        </p:txBody>
      </p:sp>
      <p:sp>
        <p:nvSpPr>
          <p:cNvPr id="1205" name="Google Shape;1205;p65"/>
          <p:cNvSpPr txBox="1"/>
          <p:nvPr/>
        </p:nvSpPr>
        <p:spPr>
          <a:xfrm>
            <a:off x="6258150" y="340675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lt1"/>
                </a:solidFill>
              </a:rPr>
              <a:t>3.35.49.13 (EC2)</a:t>
            </a:r>
            <a:endParaRPr b="1"/>
          </a:p>
        </p:txBody>
      </p:sp>
      <p:grpSp>
        <p:nvGrpSpPr>
          <p:cNvPr id="1206" name="Google Shape;1206;p65"/>
          <p:cNvGrpSpPr/>
          <p:nvPr/>
        </p:nvGrpSpPr>
        <p:grpSpPr>
          <a:xfrm>
            <a:off x="7748777" y="2789836"/>
            <a:ext cx="1210348" cy="1123672"/>
            <a:chOff x="4815575" y="1416800"/>
            <a:chExt cx="73750" cy="71400"/>
          </a:xfrm>
        </p:grpSpPr>
        <p:sp>
          <p:nvSpPr>
            <p:cNvPr id="1207" name="Google Shape;1207;p65"/>
            <p:cNvSpPr/>
            <p:nvPr/>
          </p:nvSpPr>
          <p:spPr>
            <a:xfrm>
              <a:off x="4815575" y="1416800"/>
              <a:ext cx="43100" cy="52150"/>
            </a:xfrm>
            <a:custGeom>
              <a:rect b="b" l="l" r="r" t="t"/>
              <a:pathLst>
                <a:path extrusionOk="0" h="2086" w="1724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65"/>
            <p:cNvSpPr/>
            <p:nvPr/>
          </p:nvSpPr>
          <p:spPr>
            <a:xfrm>
              <a:off x="4861725" y="1421125"/>
              <a:ext cx="27600" cy="51250"/>
            </a:xfrm>
            <a:custGeom>
              <a:rect b="b" l="l" r="r" t="t"/>
              <a:pathLst>
                <a:path extrusionOk="0" h="2050" w="1104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65"/>
            <p:cNvSpPr/>
            <p:nvPr/>
          </p:nvSpPr>
          <p:spPr>
            <a:xfrm>
              <a:off x="4829450" y="1467825"/>
              <a:ext cx="49250" cy="20375"/>
            </a:xfrm>
            <a:custGeom>
              <a:rect b="b" l="l" r="r" t="t"/>
              <a:pathLst>
                <a:path extrusionOk="0" h="815" w="197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0" name="Google Shape;1210;p65"/>
          <p:cNvSpPr txBox="1"/>
          <p:nvPr>
            <p:ph type="title"/>
          </p:nvPr>
        </p:nvSpPr>
        <p:spPr>
          <a:xfrm>
            <a:off x="661575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VPN 설정</a:t>
            </a: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1" name="Google Shape;1211;p6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72000" y="317101"/>
            <a:ext cx="390307" cy="37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2" name="Google Shape;1212;p65"/>
          <p:cNvCxnSpPr/>
          <p:nvPr/>
        </p:nvCxnSpPr>
        <p:spPr>
          <a:xfrm>
            <a:off x="4133030" y="505650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13" name="Google Shape;1213;p65"/>
          <p:cNvGrpSpPr/>
          <p:nvPr/>
        </p:nvGrpSpPr>
        <p:grpSpPr>
          <a:xfrm>
            <a:off x="1266425" y="1663000"/>
            <a:ext cx="4422000" cy="3048900"/>
            <a:chOff x="1266425" y="1663000"/>
            <a:chExt cx="4422000" cy="3048900"/>
          </a:xfrm>
        </p:grpSpPr>
        <p:sp>
          <p:nvSpPr>
            <p:cNvPr id="1214" name="Google Shape;1214;p65"/>
            <p:cNvSpPr/>
            <p:nvPr/>
          </p:nvSpPr>
          <p:spPr>
            <a:xfrm>
              <a:off x="1266425" y="1663000"/>
              <a:ext cx="4422000" cy="3048900"/>
            </a:xfrm>
            <a:prstGeom prst="rect">
              <a:avLst/>
            </a:prstGeom>
            <a:gradFill>
              <a:gsLst>
                <a:gs pos="0">
                  <a:srgbClr val="00BCC2"/>
                </a:gs>
                <a:gs pos="100000">
                  <a:srgbClr val="B2E4C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15" name="Google Shape;1215;p6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341150" y="1762613"/>
              <a:ext cx="4268226" cy="161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6" name="Google Shape;1216;p6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341150" y="3406750"/>
              <a:ext cx="4268225" cy="1207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66"/>
          <p:cNvSpPr/>
          <p:nvPr/>
        </p:nvSpPr>
        <p:spPr>
          <a:xfrm>
            <a:off x="2059198" y="1768645"/>
            <a:ext cx="5025600" cy="16062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AWS EFS 설정</a:t>
            </a:r>
            <a:endParaRPr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67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Google Shape;1227;p67"/>
          <p:cNvSpPr txBox="1"/>
          <p:nvPr>
            <p:ph type="title"/>
          </p:nvPr>
        </p:nvSpPr>
        <p:spPr>
          <a:xfrm>
            <a:off x="2283075" y="2210125"/>
            <a:ext cx="163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>
                <a:solidFill>
                  <a:schemeClr val="dk1"/>
                </a:solidFill>
              </a:rPr>
              <a:t>20052012 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228" name="Google Shape;122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125" y="934357"/>
            <a:ext cx="3183997" cy="292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" name="Google Shape;122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2875" y="934349"/>
            <a:ext cx="4323183" cy="2928626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67"/>
          <p:cNvSpPr txBox="1"/>
          <p:nvPr>
            <p:ph type="title"/>
          </p:nvPr>
        </p:nvSpPr>
        <p:spPr>
          <a:xfrm>
            <a:off x="661575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EFS 설정</a:t>
            </a: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1" name="Google Shape;1231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3" y="293426"/>
            <a:ext cx="434787" cy="424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2" name="Google Shape;1232;p67"/>
          <p:cNvCxnSpPr/>
          <p:nvPr/>
        </p:nvCxnSpPr>
        <p:spPr>
          <a:xfrm>
            <a:off x="4133030" y="505650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68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8" name="Google Shape;1238;p68"/>
          <p:cNvSpPr txBox="1"/>
          <p:nvPr>
            <p:ph type="title"/>
          </p:nvPr>
        </p:nvSpPr>
        <p:spPr>
          <a:xfrm>
            <a:off x="661575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EFS</a:t>
            </a: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설정</a:t>
            </a: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9" name="Google Shape;1239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3" y="293426"/>
            <a:ext cx="434787" cy="424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0" name="Google Shape;1240;p68"/>
          <p:cNvCxnSpPr/>
          <p:nvPr/>
        </p:nvCxnSpPr>
        <p:spPr>
          <a:xfrm>
            <a:off x="4133030" y="505650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41" name="Google Shape;124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400" y="1019949"/>
            <a:ext cx="3637851" cy="37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2" name="Google Shape;1242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4925" y="1019950"/>
            <a:ext cx="4772776" cy="210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3" name="Google Shape;1243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4975" y="3200625"/>
            <a:ext cx="4742726" cy="156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69"/>
          <p:cNvSpPr txBox="1"/>
          <p:nvPr>
            <p:ph type="title"/>
          </p:nvPr>
        </p:nvSpPr>
        <p:spPr>
          <a:xfrm>
            <a:off x="661575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EFS 설정</a:t>
            </a: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9" name="Google Shape;1249;p69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0" name="Google Shape;1250;p69"/>
          <p:cNvSpPr txBox="1"/>
          <p:nvPr>
            <p:ph type="title"/>
          </p:nvPr>
        </p:nvSpPr>
        <p:spPr>
          <a:xfrm>
            <a:off x="661575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EFS 설정</a:t>
            </a: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1" name="Google Shape;1251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3" y="293426"/>
            <a:ext cx="434787" cy="424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2" name="Google Shape;1252;p69"/>
          <p:cNvCxnSpPr/>
          <p:nvPr/>
        </p:nvCxnSpPr>
        <p:spPr>
          <a:xfrm>
            <a:off x="4133030" y="505650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53" name="Google Shape;125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625" y="884524"/>
            <a:ext cx="1758222" cy="1555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2575" y="884525"/>
            <a:ext cx="4970200" cy="440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06150" y="1469675"/>
            <a:ext cx="4970201" cy="345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Google Shape;1256;p69"/>
          <p:cNvSpPr txBox="1"/>
          <p:nvPr>
            <p:ph idx="1" type="body"/>
          </p:nvPr>
        </p:nvSpPr>
        <p:spPr>
          <a:xfrm>
            <a:off x="7632775" y="884513"/>
            <a:ext cx="26793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700">
                <a:latin typeface="Do Hyeon"/>
                <a:ea typeface="Do Hyeon"/>
                <a:cs typeface="Do Hyeon"/>
                <a:sym typeface="Do Hyeon"/>
              </a:rPr>
              <a:t>openstack</a:t>
            </a:r>
            <a:r>
              <a:rPr lang="en-US" sz="1700">
                <a:latin typeface="Do Hyeon"/>
                <a:ea typeface="Do Hyeon"/>
                <a:cs typeface="Do Hyeon"/>
                <a:sym typeface="Do Hyeon"/>
              </a:rPr>
              <a:t> </a:t>
            </a:r>
            <a:endParaRPr sz="17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57" name="Google Shape;1257;p69"/>
          <p:cNvSpPr txBox="1"/>
          <p:nvPr>
            <p:ph idx="1" type="body"/>
          </p:nvPr>
        </p:nvSpPr>
        <p:spPr>
          <a:xfrm>
            <a:off x="7728575" y="1469663"/>
            <a:ext cx="26793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700">
                <a:latin typeface="Do Hyeon"/>
                <a:ea typeface="Do Hyeon"/>
                <a:cs typeface="Do Hyeon"/>
                <a:sym typeface="Do Hyeon"/>
              </a:rPr>
              <a:t>Ec2</a:t>
            </a:r>
            <a:endParaRPr sz="17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258" name="Google Shape;1258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625" y="3138225"/>
            <a:ext cx="1758225" cy="17013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9" name="Google Shape;1259;p69"/>
          <p:cNvCxnSpPr/>
          <p:nvPr/>
        </p:nvCxnSpPr>
        <p:spPr>
          <a:xfrm>
            <a:off x="5010824" y="505646"/>
            <a:ext cx="31608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0" name="Google Shape;1260;p69"/>
          <p:cNvCxnSpPr/>
          <p:nvPr/>
        </p:nvCxnSpPr>
        <p:spPr>
          <a:xfrm rot="10800000">
            <a:off x="8171625" y="505650"/>
            <a:ext cx="9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70"/>
          <p:cNvSpPr/>
          <p:nvPr/>
        </p:nvSpPr>
        <p:spPr>
          <a:xfrm>
            <a:off x="2059198" y="1768645"/>
            <a:ext cx="5025600" cy="16062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WEB server 설정 및 스팩</a:t>
            </a:r>
            <a:endParaRPr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71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1" name="Google Shape;1271;p71"/>
          <p:cNvSpPr txBox="1"/>
          <p:nvPr>
            <p:ph type="title"/>
          </p:nvPr>
        </p:nvSpPr>
        <p:spPr>
          <a:xfrm>
            <a:off x="554225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Seoul-WEB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272" name="Google Shape;127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625" y="1293850"/>
            <a:ext cx="2907750" cy="3027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3" name="Google Shape;1273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225" y="1293850"/>
            <a:ext cx="3752700" cy="3027349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71"/>
          <p:cNvSpPr/>
          <p:nvPr/>
        </p:nvSpPr>
        <p:spPr>
          <a:xfrm>
            <a:off x="3997350" y="1293850"/>
            <a:ext cx="3691200" cy="30273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5" name="Google Shape;1275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3025" y="1293850"/>
            <a:ext cx="4379975" cy="302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6" name="Google Shape;1276;p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2000" y="294300"/>
            <a:ext cx="481562" cy="42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7" name="Google Shape;1277;p71"/>
          <p:cNvCxnSpPr/>
          <p:nvPr/>
        </p:nvCxnSpPr>
        <p:spPr>
          <a:xfrm>
            <a:off x="4133030" y="505650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72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3" name="Google Shape;1283;p72"/>
          <p:cNvSpPr txBox="1"/>
          <p:nvPr>
            <p:ph type="title"/>
          </p:nvPr>
        </p:nvSpPr>
        <p:spPr>
          <a:xfrm>
            <a:off x="693825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Spain</a:t>
            </a: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-WEB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1284" name="Google Shape;1284;p72"/>
          <p:cNvCxnSpPr/>
          <p:nvPr/>
        </p:nvCxnSpPr>
        <p:spPr>
          <a:xfrm>
            <a:off x="4133030" y="505650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85" name="Google Shape;128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625" y="1293850"/>
            <a:ext cx="3379452" cy="3544849"/>
          </a:xfrm>
          <a:prstGeom prst="rect">
            <a:avLst/>
          </a:prstGeom>
          <a:noFill/>
          <a:ln>
            <a:noFill/>
          </a:ln>
        </p:spPr>
      </p:pic>
      <p:sp>
        <p:nvSpPr>
          <p:cNvPr id="1286" name="Google Shape;1286;p72"/>
          <p:cNvSpPr/>
          <p:nvPr/>
        </p:nvSpPr>
        <p:spPr>
          <a:xfrm>
            <a:off x="1541450" y="1293850"/>
            <a:ext cx="3635400" cy="354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7" name="Google Shape;128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2325" y="1293850"/>
            <a:ext cx="4073801" cy="354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8" name="Google Shape;1288;p72"/>
          <p:cNvSpPr/>
          <p:nvPr/>
        </p:nvSpPr>
        <p:spPr>
          <a:xfrm>
            <a:off x="4354025" y="1293850"/>
            <a:ext cx="3635400" cy="35736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9" name="Google Shape;1289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5500" y="1293850"/>
            <a:ext cx="4073800" cy="354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0" name="Google Shape;1290;p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2002" y="317104"/>
            <a:ext cx="415002" cy="37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73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6" name="Google Shape;1296;p73"/>
          <p:cNvSpPr txBox="1"/>
          <p:nvPr>
            <p:ph type="title"/>
          </p:nvPr>
        </p:nvSpPr>
        <p:spPr>
          <a:xfrm>
            <a:off x="693825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Oregon</a:t>
            </a: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-WEB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1297" name="Google Shape;1297;p73"/>
          <p:cNvCxnSpPr/>
          <p:nvPr/>
        </p:nvCxnSpPr>
        <p:spPr>
          <a:xfrm>
            <a:off x="4133030" y="505650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98" name="Google Shape;129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75" y="1144175"/>
            <a:ext cx="2375715" cy="354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73"/>
          <p:cNvSpPr/>
          <p:nvPr/>
        </p:nvSpPr>
        <p:spPr>
          <a:xfrm>
            <a:off x="1637025" y="1144200"/>
            <a:ext cx="3635400" cy="354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0" name="Google Shape;1300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3148" y="1144175"/>
            <a:ext cx="2496000" cy="354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73"/>
          <p:cNvSpPr/>
          <p:nvPr/>
        </p:nvSpPr>
        <p:spPr>
          <a:xfrm>
            <a:off x="2724125" y="1144175"/>
            <a:ext cx="3635400" cy="354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2" name="Google Shape;1302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1175" y="1137788"/>
            <a:ext cx="2410050" cy="3557624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73"/>
          <p:cNvSpPr/>
          <p:nvPr/>
        </p:nvSpPr>
        <p:spPr>
          <a:xfrm>
            <a:off x="4571925" y="1144175"/>
            <a:ext cx="3635400" cy="354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4" name="Google Shape;1304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1700" y="1144163"/>
            <a:ext cx="2543550" cy="354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73"/>
          <p:cNvSpPr/>
          <p:nvPr/>
        </p:nvSpPr>
        <p:spPr>
          <a:xfrm>
            <a:off x="5698325" y="1137800"/>
            <a:ext cx="3011100" cy="354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6" name="Google Shape;1306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36000" y="1137775"/>
            <a:ext cx="2873425" cy="35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7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72000" y="305363"/>
            <a:ext cx="464836" cy="4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74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3" name="Google Shape;1313;p74"/>
          <p:cNvSpPr txBox="1"/>
          <p:nvPr>
            <p:ph type="title"/>
          </p:nvPr>
        </p:nvSpPr>
        <p:spPr>
          <a:xfrm>
            <a:off x="596675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Hongkong-WEB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314" name="Google Shape;131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763" y="1501400"/>
            <a:ext cx="2877125" cy="3444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5" name="Google Shape;1315;p74"/>
          <p:cNvCxnSpPr/>
          <p:nvPr/>
        </p:nvCxnSpPr>
        <p:spPr>
          <a:xfrm>
            <a:off x="4133030" y="505650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16" name="Google Shape;1316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2" y="316198"/>
            <a:ext cx="438900" cy="405316"/>
          </a:xfrm>
          <a:prstGeom prst="rect">
            <a:avLst/>
          </a:prstGeom>
          <a:noFill/>
          <a:ln>
            <a:noFill/>
          </a:ln>
        </p:spPr>
      </p:pic>
      <p:sp>
        <p:nvSpPr>
          <p:cNvPr id="1317" name="Google Shape;1317;p74"/>
          <p:cNvSpPr/>
          <p:nvPr/>
        </p:nvSpPr>
        <p:spPr>
          <a:xfrm>
            <a:off x="3684575" y="1501363"/>
            <a:ext cx="3691200" cy="34449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8" name="Google Shape;1318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9225" y="1521727"/>
            <a:ext cx="3496549" cy="3404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0"/>
          <p:cNvSpPr/>
          <p:nvPr/>
        </p:nvSpPr>
        <p:spPr>
          <a:xfrm>
            <a:off x="403325" y="792950"/>
            <a:ext cx="3961200" cy="35577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0"/>
          <p:cNvSpPr txBox="1"/>
          <p:nvPr>
            <p:ph idx="1" type="subTitle"/>
          </p:nvPr>
        </p:nvSpPr>
        <p:spPr>
          <a:xfrm>
            <a:off x="3289200" y="2571750"/>
            <a:ext cx="4887600" cy="10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Database 온프레미스 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하이브리드 클라우드를 기반으로 각 나라별 인스턴스 설정 </a:t>
            </a:r>
            <a:br>
              <a:rPr lang="en-US"/>
            </a:br>
            <a:r>
              <a:rPr lang="en-US"/>
              <a:t>도메인 연결과 HTTPS 를 통한 통신  </a:t>
            </a:r>
            <a:endParaRPr/>
          </a:p>
        </p:txBody>
      </p:sp>
      <p:pic>
        <p:nvPicPr>
          <p:cNvPr id="346" name="Google Shape;34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050" y="766550"/>
            <a:ext cx="1938850" cy="361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7" name="Google Shape;347;p30"/>
          <p:cNvCxnSpPr>
            <a:stCxn id="348" idx="3"/>
            <a:endCxn id="345" idx="3"/>
          </p:cNvCxnSpPr>
          <p:nvPr/>
        </p:nvCxnSpPr>
        <p:spPr>
          <a:xfrm flipH="1">
            <a:off x="8176800" y="2212623"/>
            <a:ext cx="254100" cy="877800"/>
          </a:xfrm>
          <a:prstGeom prst="bentConnector3">
            <a:avLst>
              <a:gd fmla="val -93713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49" name="Google Shape;349;p30"/>
          <p:cNvGrpSpPr/>
          <p:nvPr/>
        </p:nvGrpSpPr>
        <p:grpSpPr>
          <a:xfrm>
            <a:off x="4075731" y="1484138"/>
            <a:ext cx="2024619" cy="307585"/>
            <a:chOff x="4075731" y="1234875"/>
            <a:chExt cx="2024619" cy="307585"/>
          </a:xfrm>
        </p:grpSpPr>
        <p:sp>
          <p:nvSpPr>
            <p:cNvPr id="350" name="Google Shape;350;p30"/>
            <p:cNvSpPr/>
            <p:nvPr/>
          </p:nvSpPr>
          <p:spPr>
            <a:xfrm>
              <a:off x="4075731" y="123487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1" name="Google Shape;351;p30"/>
            <p:cNvCxnSpPr>
              <a:stCxn id="348" idx="0"/>
              <a:endCxn id="350" idx="6"/>
            </p:cNvCxnSpPr>
            <p:nvPr/>
          </p:nvCxnSpPr>
          <p:spPr>
            <a:xfrm flipH="1" rot="5400000">
              <a:off x="4986600" y="428710"/>
              <a:ext cx="272700" cy="1954800"/>
            </a:xfrm>
            <a:prstGeom prst="bentConnector2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48" name="Google Shape;348;p30"/>
          <p:cNvSpPr txBox="1"/>
          <p:nvPr>
            <p:ph type="title"/>
          </p:nvPr>
        </p:nvSpPr>
        <p:spPr>
          <a:xfrm>
            <a:off x="3769800" y="1791723"/>
            <a:ext cx="4661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>
                <a:latin typeface="Do Hyeon"/>
                <a:ea typeface="Do Hyeon"/>
                <a:cs typeface="Do Hyeon"/>
                <a:sym typeface="Do Hyeon"/>
              </a:rPr>
              <a:t>기본 요구사항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52" name="Google Shape;352;p30"/>
          <p:cNvSpPr txBox="1"/>
          <p:nvPr>
            <p:ph idx="1" type="subTitle"/>
          </p:nvPr>
        </p:nvSpPr>
        <p:spPr>
          <a:xfrm>
            <a:off x="4948800" y="1653725"/>
            <a:ext cx="36075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100">
                <a:latin typeface="Nanum Gothic"/>
                <a:ea typeface="Nanum Gothic"/>
                <a:cs typeface="Nanum Gothic"/>
                <a:sym typeface="Nanum Gothic"/>
              </a:rPr>
              <a:t>                                              2차 세미프로젝트를 위한</a:t>
            </a:r>
            <a:endParaRPr b="1"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75"/>
          <p:cNvSpPr/>
          <p:nvPr/>
        </p:nvSpPr>
        <p:spPr>
          <a:xfrm>
            <a:off x="2059198" y="1768645"/>
            <a:ext cx="5025600" cy="16062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HAproxy</a:t>
            </a:r>
            <a:endParaRPr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76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9" name="Google Shape;1329;p76"/>
          <p:cNvSpPr txBox="1"/>
          <p:nvPr>
            <p:ph type="title"/>
          </p:nvPr>
        </p:nvSpPr>
        <p:spPr>
          <a:xfrm>
            <a:off x="661575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HAproxy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30" name="Google Shape;1330;p76"/>
          <p:cNvSpPr txBox="1"/>
          <p:nvPr/>
        </p:nvSpPr>
        <p:spPr>
          <a:xfrm>
            <a:off x="497625" y="885800"/>
            <a:ext cx="205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HAproxy 1.9버전 설치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31" name="Google Shape;1331;p76"/>
          <p:cNvSpPr txBox="1"/>
          <p:nvPr/>
        </p:nvSpPr>
        <p:spPr>
          <a:xfrm>
            <a:off x="5536100" y="793825"/>
            <a:ext cx="205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HAproxy 설정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32" name="Google Shape;1332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327546"/>
            <a:ext cx="375350" cy="3562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3" name="Google Shape;1333;p76"/>
          <p:cNvCxnSpPr/>
          <p:nvPr/>
        </p:nvCxnSpPr>
        <p:spPr>
          <a:xfrm>
            <a:off x="4133030" y="505650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4" name="Google Shape;1334;p76"/>
          <p:cNvSpPr/>
          <p:nvPr/>
        </p:nvSpPr>
        <p:spPr>
          <a:xfrm>
            <a:off x="437075" y="1257700"/>
            <a:ext cx="4074600" cy="23859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5" name="Google Shape;1335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549" y="1317750"/>
            <a:ext cx="4074577" cy="2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Google Shape;1336;p76"/>
          <p:cNvSpPr/>
          <p:nvPr/>
        </p:nvSpPr>
        <p:spPr>
          <a:xfrm>
            <a:off x="5536100" y="1162475"/>
            <a:ext cx="2755500" cy="37650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7" name="Google Shape;1337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1113" y="1222325"/>
            <a:ext cx="2700434" cy="3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8" name="Google Shape;1338;p76"/>
          <p:cNvSpPr/>
          <p:nvPr/>
        </p:nvSpPr>
        <p:spPr>
          <a:xfrm>
            <a:off x="437075" y="3893650"/>
            <a:ext cx="4074600" cy="3561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9" name="Google Shape;1339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553" y="3960850"/>
            <a:ext cx="4074559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0" name="Google Shape;1340;p76"/>
          <p:cNvSpPr/>
          <p:nvPr/>
        </p:nvSpPr>
        <p:spPr>
          <a:xfrm>
            <a:off x="7037014" y="1990387"/>
            <a:ext cx="230844" cy="296575"/>
          </a:xfrm>
          <a:custGeom>
            <a:rect b="b" l="l" r="r" t="t"/>
            <a:pathLst>
              <a:path extrusionOk="0" h="37553" w="2923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1" name="Google Shape;1341;p76"/>
          <p:cNvSpPr txBox="1"/>
          <p:nvPr/>
        </p:nvSpPr>
        <p:spPr>
          <a:xfrm>
            <a:off x="7267850" y="1938550"/>
            <a:ext cx="205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Header</a:t>
            </a:r>
            <a:endParaRPr sz="12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77"/>
          <p:cNvSpPr txBox="1"/>
          <p:nvPr>
            <p:ph idx="1" type="body"/>
          </p:nvPr>
        </p:nvSpPr>
        <p:spPr>
          <a:xfrm>
            <a:off x="1481400" y="2779500"/>
            <a:ext cx="3243000" cy="18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77"/>
          <p:cNvSpPr txBox="1"/>
          <p:nvPr>
            <p:ph type="title"/>
          </p:nvPr>
        </p:nvSpPr>
        <p:spPr>
          <a:xfrm>
            <a:off x="1481425" y="758175"/>
            <a:ext cx="324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77"/>
          <p:cNvSpPr txBox="1"/>
          <p:nvPr>
            <p:ph idx="2" type="title"/>
          </p:nvPr>
        </p:nvSpPr>
        <p:spPr>
          <a:xfrm>
            <a:off x="1481425" y="1539400"/>
            <a:ext cx="324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9" name="Google Shape;134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275" y="836963"/>
            <a:ext cx="4763176" cy="234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0" name="Google Shape;1350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613" y="3024651"/>
            <a:ext cx="4727900" cy="1987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1" name="Google Shape;1351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1925" y="836975"/>
            <a:ext cx="4387901" cy="242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2" name="Google Shape;1352;p77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3" name="Google Shape;1353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1925" y="3024650"/>
            <a:ext cx="4387901" cy="211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4" name="Google Shape;1354;p77"/>
          <p:cNvSpPr txBox="1"/>
          <p:nvPr>
            <p:ph type="title"/>
          </p:nvPr>
        </p:nvSpPr>
        <p:spPr>
          <a:xfrm>
            <a:off x="661575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HAproxy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1355" name="Google Shape;1355;p77"/>
          <p:cNvCxnSpPr/>
          <p:nvPr/>
        </p:nvCxnSpPr>
        <p:spPr>
          <a:xfrm>
            <a:off x="4133030" y="505650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56" name="Google Shape;1356;p7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72000" y="327546"/>
            <a:ext cx="375350" cy="356204"/>
          </a:xfrm>
          <a:prstGeom prst="rect">
            <a:avLst/>
          </a:prstGeom>
          <a:noFill/>
          <a:ln>
            <a:noFill/>
          </a:ln>
        </p:spPr>
      </p:pic>
      <p:sp>
        <p:nvSpPr>
          <p:cNvPr id="1357" name="Google Shape;1357;p77"/>
          <p:cNvSpPr/>
          <p:nvPr/>
        </p:nvSpPr>
        <p:spPr>
          <a:xfrm>
            <a:off x="569050" y="851475"/>
            <a:ext cx="375300" cy="115200"/>
          </a:xfrm>
          <a:prstGeom prst="rect">
            <a:avLst/>
          </a:prstGeom>
          <a:solidFill>
            <a:srgbClr val="F2F2F2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77"/>
          <p:cNvSpPr/>
          <p:nvPr/>
        </p:nvSpPr>
        <p:spPr>
          <a:xfrm>
            <a:off x="4251925" y="851475"/>
            <a:ext cx="438900" cy="90900"/>
          </a:xfrm>
          <a:prstGeom prst="rect">
            <a:avLst/>
          </a:prstGeom>
          <a:solidFill>
            <a:srgbClr val="F2F2F2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77"/>
          <p:cNvSpPr/>
          <p:nvPr/>
        </p:nvSpPr>
        <p:spPr>
          <a:xfrm>
            <a:off x="497625" y="3024650"/>
            <a:ext cx="438900" cy="90900"/>
          </a:xfrm>
          <a:prstGeom prst="rect">
            <a:avLst/>
          </a:prstGeom>
          <a:solidFill>
            <a:srgbClr val="F2F2F2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77"/>
          <p:cNvSpPr/>
          <p:nvPr/>
        </p:nvSpPr>
        <p:spPr>
          <a:xfrm>
            <a:off x="4251925" y="3024650"/>
            <a:ext cx="438900" cy="90900"/>
          </a:xfrm>
          <a:prstGeom prst="rect">
            <a:avLst/>
          </a:prstGeom>
          <a:solidFill>
            <a:srgbClr val="F2F2F2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77"/>
          <p:cNvSpPr/>
          <p:nvPr/>
        </p:nvSpPr>
        <p:spPr>
          <a:xfrm>
            <a:off x="2798975" y="851463"/>
            <a:ext cx="1386900" cy="10665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2" name="Google Shape;1362;p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04563" y="919334"/>
            <a:ext cx="1175716" cy="93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3" name="Google Shape;1363;p77"/>
          <p:cNvSpPr/>
          <p:nvPr/>
        </p:nvSpPr>
        <p:spPr>
          <a:xfrm>
            <a:off x="7168875" y="851450"/>
            <a:ext cx="1386900" cy="10665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4" name="Google Shape;1364;p77"/>
          <p:cNvSpPr/>
          <p:nvPr/>
        </p:nvSpPr>
        <p:spPr>
          <a:xfrm>
            <a:off x="2798975" y="3070200"/>
            <a:ext cx="1386900" cy="10665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5" name="Google Shape;1365;p77"/>
          <p:cNvSpPr/>
          <p:nvPr/>
        </p:nvSpPr>
        <p:spPr>
          <a:xfrm>
            <a:off x="7194925" y="3070200"/>
            <a:ext cx="1386900" cy="10665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6" name="Google Shape;1366;p7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80463" y="3170100"/>
            <a:ext cx="1215825" cy="8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7" name="Google Shape;1367;p7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51175" y="942375"/>
            <a:ext cx="1215800" cy="8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8" name="Google Shape;1368;p7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04575" y="3170100"/>
            <a:ext cx="1215800" cy="8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78"/>
          <p:cNvSpPr/>
          <p:nvPr/>
        </p:nvSpPr>
        <p:spPr>
          <a:xfrm>
            <a:off x="2059198" y="1768645"/>
            <a:ext cx="5025600" cy="16062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Cloudwatch &amp; SNS</a:t>
            </a:r>
            <a:endParaRPr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79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79"/>
          <p:cNvSpPr txBox="1"/>
          <p:nvPr>
            <p:ph type="title"/>
          </p:nvPr>
        </p:nvSpPr>
        <p:spPr>
          <a:xfrm>
            <a:off x="661575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Cloudwatch 설정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80" name="Google Shape;1380;p79"/>
          <p:cNvSpPr txBox="1"/>
          <p:nvPr>
            <p:ph idx="1" type="body"/>
          </p:nvPr>
        </p:nvSpPr>
        <p:spPr>
          <a:xfrm>
            <a:off x="6419950" y="1047825"/>
            <a:ext cx="26793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CloudWatch 대시보드 생성 및 이름 지정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1" name="Google Shape;138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625" y="907525"/>
            <a:ext cx="5876925" cy="31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2" name="Google Shape;1382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16350"/>
            <a:ext cx="378575" cy="378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3" name="Google Shape;1383;p79"/>
          <p:cNvCxnSpPr/>
          <p:nvPr/>
        </p:nvCxnSpPr>
        <p:spPr>
          <a:xfrm>
            <a:off x="4133030" y="505650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4" name="Google Shape;1384;p79"/>
          <p:cNvSpPr/>
          <p:nvPr/>
        </p:nvSpPr>
        <p:spPr>
          <a:xfrm>
            <a:off x="1322125" y="1929700"/>
            <a:ext cx="6566400" cy="23010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5" name="Google Shape;1385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0438" y="2012854"/>
            <a:ext cx="6601700" cy="2345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6" name="Google Shape;1386;p79"/>
          <p:cNvCxnSpPr/>
          <p:nvPr/>
        </p:nvCxnSpPr>
        <p:spPr>
          <a:xfrm>
            <a:off x="5746300" y="1330175"/>
            <a:ext cx="0" cy="1316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80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80"/>
          <p:cNvSpPr txBox="1"/>
          <p:nvPr>
            <p:ph idx="1" type="body"/>
          </p:nvPr>
        </p:nvSpPr>
        <p:spPr>
          <a:xfrm>
            <a:off x="441600" y="3807050"/>
            <a:ext cx="26793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위젯 설정 및 저장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3" name="Google Shape;139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625" y="914400"/>
            <a:ext cx="2988906" cy="268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4" name="Google Shape;1394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6450" y="2881650"/>
            <a:ext cx="4934451" cy="71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5" name="Google Shape;1395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6438" y="914400"/>
            <a:ext cx="4861075" cy="180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6" name="Google Shape;1396;p80"/>
          <p:cNvSpPr txBox="1"/>
          <p:nvPr>
            <p:ph type="title"/>
          </p:nvPr>
        </p:nvSpPr>
        <p:spPr>
          <a:xfrm>
            <a:off x="661575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Cloudwatch 설정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397" name="Google Shape;1397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16350"/>
            <a:ext cx="378575" cy="378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8" name="Google Shape;1398;p80"/>
          <p:cNvCxnSpPr/>
          <p:nvPr/>
        </p:nvCxnSpPr>
        <p:spPr>
          <a:xfrm>
            <a:off x="4133030" y="505650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81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4" name="Google Shape;1404;p81"/>
          <p:cNvSpPr txBox="1"/>
          <p:nvPr>
            <p:ph idx="1" type="body"/>
          </p:nvPr>
        </p:nvSpPr>
        <p:spPr>
          <a:xfrm>
            <a:off x="1551450" y="2823625"/>
            <a:ext cx="26793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spcBef>
                <a:spcPts val="1600"/>
              </a:spcBef>
              <a:spcAft>
                <a:spcPts val="0"/>
              </a:spcAft>
              <a:buSzPts val="800"/>
              <a:buFont typeface="Nanum Gothic"/>
              <a:buChar char="●"/>
            </a:pPr>
            <a:r>
              <a:rPr lang="en-US" sz="1200">
                <a:latin typeface="Nanum Gothic"/>
                <a:ea typeface="Nanum Gothic"/>
                <a:cs typeface="Nanum Gothic"/>
                <a:sym typeface="Nanum Gothic"/>
              </a:rPr>
              <a:t>인스턴스 상태 검사 실패시 재부팅 후 알람 발송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Nanum Gothic"/>
              <a:buChar char="●"/>
            </a:pPr>
            <a:r>
              <a:rPr lang="en-US" sz="1200">
                <a:latin typeface="Nanum Gothic"/>
                <a:ea typeface="Nanum Gothic"/>
                <a:cs typeface="Nanum Gothic"/>
                <a:sym typeface="Nanum Gothic"/>
              </a:rPr>
              <a:t>CPU의 사용량이 70%가 넘었을 경우 단순 알림 메일 발송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Nanum Gothic"/>
              <a:buChar char="●"/>
            </a:pPr>
            <a:r>
              <a:rPr lang="en-US" sz="1200">
                <a:latin typeface="Nanum Gothic"/>
                <a:ea typeface="Nanum Gothic"/>
                <a:cs typeface="Nanum Gothic"/>
                <a:sym typeface="Nanum Gothic"/>
              </a:rPr>
              <a:t>총 2가지의 알람 생성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405" name="Google Shape;140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16350"/>
            <a:ext cx="378575" cy="37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6" name="Google Shape;1406;p81"/>
          <p:cNvSpPr txBox="1"/>
          <p:nvPr>
            <p:ph type="title"/>
          </p:nvPr>
        </p:nvSpPr>
        <p:spPr>
          <a:xfrm>
            <a:off x="661575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Cloudwatch 설정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1407" name="Google Shape;1407;p81"/>
          <p:cNvCxnSpPr/>
          <p:nvPr/>
        </p:nvCxnSpPr>
        <p:spPr>
          <a:xfrm>
            <a:off x="4133030" y="505650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08" name="Google Shape;1408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8275" y="316350"/>
            <a:ext cx="3536999" cy="180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8275" y="2308075"/>
            <a:ext cx="3537001" cy="2345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0" name="Google Shape;1410;p81"/>
          <p:cNvCxnSpPr/>
          <p:nvPr/>
        </p:nvCxnSpPr>
        <p:spPr>
          <a:xfrm>
            <a:off x="4047230" y="2207688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1" name="Google Shape;1411;p81"/>
          <p:cNvCxnSpPr/>
          <p:nvPr/>
        </p:nvCxnSpPr>
        <p:spPr>
          <a:xfrm rot="10800000">
            <a:off x="4471475" y="1372725"/>
            <a:ext cx="28200" cy="192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2" name="Google Shape;1412;p81"/>
          <p:cNvCxnSpPr/>
          <p:nvPr/>
        </p:nvCxnSpPr>
        <p:spPr>
          <a:xfrm>
            <a:off x="4471480" y="1372713"/>
            <a:ext cx="7428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3" name="Google Shape;1413;p81"/>
          <p:cNvCxnSpPr/>
          <p:nvPr/>
        </p:nvCxnSpPr>
        <p:spPr>
          <a:xfrm flipH="1" rot="10800000">
            <a:off x="4499680" y="3289713"/>
            <a:ext cx="7005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4" name="Google Shape;1414;p81"/>
          <p:cNvSpPr/>
          <p:nvPr/>
        </p:nvSpPr>
        <p:spPr>
          <a:xfrm>
            <a:off x="1634325" y="1775825"/>
            <a:ext cx="2466600" cy="8490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5" name="Google Shape;1415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34963" y="1873434"/>
            <a:ext cx="2312275" cy="668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6" name="Google Shape;1416;p81"/>
          <p:cNvGrpSpPr/>
          <p:nvPr/>
        </p:nvGrpSpPr>
        <p:grpSpPr>
          <a:xfrm>
            <a:off x="795375" y="1957929"/>
            <a:ext cx="515354" cy="484793"/>
            <a:chOff x="899850" y="871450"/>
            <a:chExt cx="483175" cy="423400"/>
          </a:xfrm>
        </p:grpSpPr>
        <p:sp>
          <p:nvSpPr>
            <p:cNvPr id="1417" name="Google Shape;1417;p81"/>
            <p:cNvSpPr/>
            <p:nvPr/>
          </p:nvSpPr>
          <p:spPr>
            <a:xfrm>
              <a:off x="1325175" y="1040825"/>
              <a:ext cx="56425" cy="28275"/>
            </a:xfrm>
            <a:custGeom>
              <a:rect b="b" l="l" r="r" t="t"/>
              <a:pathLst>
                <a:path extrusionOk="0" h="1131" w="2257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81"/>
            <p:cNvSpPr/>
            <p:nvPr/>
          </p:nvSpPr>
          <p:spPr>
            <a:xfrm>
              <a:off x="1323750" y="956100"/>
              <a:ext cx="59275" cy="56525"/>
            </a:xfrm>
            <a:custGeom>
              <a:rect b="b" l="l" r="r" t="t"/>
              <a:pathLst>
                <a:path extrusionOk="0" h="2261" w="2371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81"/>
            <p:cNvSpPr/>
            <p:nvPr/>
          </p:nvSpPr>
          <p:spPr>
            <a:xfrm>
              <a:off x="1323750" y="1097250"/>
              <a:ext cx="59275" cy="56525"/>
            </a:xfrm>
            <a:custGeom>
              <a:rect b="b" l="l" r="r" t="t"/>
              <a:pathLst>
                <a:path extrusionOk="0" h="2261" w="2371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81"/>
            <p:cNvSpPr/>
            <p:nvPr/>
          </p:nvSpPr>
          <p:spPr>
            <a:xfrm>
              <a:off x="899850" y="871450"/>
              <a:ext cx="396150" cy="423400"/>
            </a:xfrm>
            <a:custGeom>
              <a:rect b="b" l="l" r="r" t="t"/>
              <a:pathLst>
                <a:path extrusionOk="0" h="16936" w="15846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82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6" name="Google Shape;142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625" y="907525"/>
            <a:ext cx="3635400" cy="2337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7" name="Google Shape;1427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3450" y="907525"/>
            <a:ext cx="3897675" cy="12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Google Shape;1428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1950" y="2208324"/>
            <a:ext cx="2859169" cy="139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9" name="Google Shape;1429;p82"/>
          <p:cNvSpPr txBox="1"/>
          <p:nvPr>
            <p:ph type="title"/>
          </p:nvPr>
        </p:nvSpPr>
        <p:spPr>
          <a:xfrm>
            <a:off x="661575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Cloudwatch 설정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430" name="Google Shape;1430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16350"/>
            <a:ext cx="378575" cy="378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1" name="Google Shape;1431;p82"/>
          <p:cNvCxnSpPr/>
          <p:nvPr/>
        </p:nvCxnSpPr>
        <p:spPr>
          <a:xfrm>
            <a:off x="4133030" y="505650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32" name="Google Shape;1432;p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1925" y="3668775"/>
            <a:ext cx="3480300" cy="13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3" name="Google Shape;1433;p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3074" y="3305975"/>
            <a:ext cx="3685825" cy="17250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4" name="Google Shape;1434;p82"/>
          <p:cNvGrpSpPr/>
          <p:nvPr/>
        </p:nvGrpSpPr>
        <p:grpSpPr>
          <a:xfrm rot="-10799952">
            <a:off x="4420137" y="2548869"/>
            <a:ext cx="515391" cy="525699"/>
            <a:chOff x="4818100" y="1507675"/>
            <a:chExt cx="71225" cy="71625"/>
          </a:xfrm>
        </p:grpSpPr>
        <p:sp>
          <p:nvSpPr>
            <p:cNvPr id="1435" name="Google Shape;1435;p82"/>
            <p:cNvSpPr/>
            <p:nvPr/>
          </p:nvSpPr>
          <p:spPr>
            <a:xfrm>
              <a:off x="4818100" y="1507675"/>
              <a:ext cx="46000" cy="56300"/>
            </a:xfrm>
            <a:custGeom>
              <a:rect b="b" l="l" r="r" t="t"/>
              <a:pathLst>
                <a:path extrusionOk="0" h="2252" w="1840">
                  <a:moveTo>
                    <a:pt x="1457" y="1"/>
                  </a:moveTo>
                  <a:lnTo>
                    <a:pt x="1457" y="159"/>
                  </a:lnTo>
                  <a:cubicBezTo>
                    <a:pt x="606" y="188"/>
                    <a:pt x="0" y="989"/>
                    <a:pt x="195" y="1818"/>
                  </a:cubicBezTo>
                  <a:cubicBezTo>
                    <a:pt x="188" y="1818"/>
                    <a:pt x="188" y="1825"/>
                    <a:pt x="188" y="1833"/>
                  </a:cubicBezTo>
                  <a:lnTo>
                    <a:pt x="195" y="1869"/>
                  </a:lnTo>
                  <a:cubicBezTo>
                    <a:pt x="195" y="1876"/>
                    <a:pt x="202" y="1883"/>
                    <a:pt x="202" y="1898"/>
                  </a:cubicBezTo>
                  <a:cubicBezTo>
                    <a:pt x="202" y="1905"/>
                    <a:pt x="209" y="1912"/>
                    <a:pt x="209" y="1919"/>
                  </a:cubicBezTo>
                  <a:cubicBezTo>
                    <a:pt x="209" y="1934"/>
                    <a:pt x="216" y="1948"/>
                    <a:pt x="224" y="1955"/>
                  </a:cubicBezTo>
                  <a:lnTo>
                    <a:pt x="231" y="1977"/>
                  </a:lnTo>
                  <a:cubicBezTo>
                    <a:pt x="245" y="2013"/>
                    <a:pt x="260" y="2056"/>
                    <a:pt x="274" y="2092"/>
                  </a:cubicBezTo>
                  <a:lnTo>
                    <a:pt x="281" y="2100"/>
                  </a:lnTo>
                  <a:cubicBezTo>
                    <a:pt x="289" y="2114"/>
                    <a:pt x="296" y="2128"/>
                    <a:pt x="303" y="2143"/>
                  </a:cubicBezTo>
                  <a:lnTo>
                    <a:pt x="317" y="2157"/>
                  </a:lnTo>
                  <a:cubicBezTo>
                    <a:pt x="317" y="2172"/>
                    <a:pt x="325" y="2186"/>
                    <a:pt x="332" y="2201"/>
                  </a:cubicBezTo>
                  <a:lnTo>
                    <a:pt x="346" y="2215"/>
                  </a:lnTo>
                  <a:cubicBezTo>
                    <a:pt x="353" y="2229"/>
                    <a:pt x="361" y="2237"/>
                    <a:pt x="368" y="2251"/>
                  </a:cubicBezTo>
                  <a:lnTo>
                    <a:pt x="743" y="1970"/>
                  </a:lnTo>
                  <a:lnTo>
                    <a:pt x="721" y="1934"/>
                  </a:lnTo>
                  <a:lnTo>
                    <a:pt x="700" y="1898"/>
                  </a:lnTo>
                  <a:lnTo>
                    <a:pt x="692" y="1883"/>
                  </a:lnTo>
                  <a:cubicBezTo>
                    <a:pt x="685" y="1862"/>
                    <a:pt x="678" y="1847"/>
                    <a:pt x="671" y="1825"/>
                  </a:cubicBezTo>
                  <a:cubicBezTo>
                    <a:pt x="671" y="1818"/>
                    <a:pt x="664" y="1811"/>
                    <a:pt x="664" y="1804"/>
                  </a:cubicBezTo>
                  <a:cubicBezTo>
                    <a:pt x="664" y="1797"/>
                    <a:pt x="656" y="1782"/>
                    <a:pt x="649" y="1775"/>
                  </a:cubicBezTo>
                  <a:lnTo>
                    <a:pt x="642" y="1732"/>
                  </a:lnTo>
                  <a:lnTo>
                    <a:pt x="635" y="1703"/>
                  </a:lnTo>
                  <a:lnTo>
                    <a:pt x="628" y="1667"/>
                  </a:lnTo>
                  <a:lnTo>
                    <a:pt x="628" y="1645"/>
                  </a:lnTo>
                  <a:cubicBezTo>
                    <a:pt x="628" y="1638"/>
                    <a:pt x="620" y="1609"/>
                    <a:pt x="620" y="1587"/>
                  </a:cubicBezTo>
                  <a:lnTo>
                    <a:pt x="620" y="1573"/>
                  </a:lnTo>
                  <a:lnTo>
                    <a:pt x="620" y="1508"/>
                  </a:lnTo>
                  <a:cubicBezTo>
                    <a:pt x="620" y="1039"/>
                    <a:pt x="988" y="650"/>
                    <a:pt x="1457" y="628"/>
                  </a:cubicBezTo>
                  <a:lnTo>
                    <a:pt x="1457" y="809"/>
                  </a:lnTo>
                  <a:lnTo>
                    <a:pt x="1839" y="41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82"/>
            <p:cNvSpPr/>
            <p:nvPr/>
          </p:nvSpPr>
          <p:spPr>
            <a:xfrm>
              <a:off x="4869825" y="1519575"/>
              <a:ext cx="19500" cy="23825"/>
            </a:xfrm>
            <a:custGeom>
              <a:rect b="b" l="l" r="r" t="t"/>
              <a:pathLst>
                <a:path extrusionOk="0" h="953" w="780">
                  <a:moveTo>
                    <a:pt x="304" y="1"/>
                  </a:moveTo>
                  <a:lnTo>
                    <a:pt x="1" y="354"/>
                  </a:lnTo>
                  <a:cubicBezTo>
                    <a:pt x="181" y="506"/>
                    <a:pt x="289" y="722"/>
                    <a:pt x="311" y="953"/>
                  </a:cubicBezTo>
                  <a:lnTo>
                    <a:pt x="780" y="953"/>
                  </a:lnTo>
                  <a:cubicBezTo>
                    <a:pt x="751" y="585"/>
                    <a:pt x="585" y="239"/>
                    <a:pt x="304" y="1"/>
                  </a:cubicBezTo>
                  <a:close/>
                </a:path>
              </a:pathLst>
            </a:custGeom>
            <a:solidFill>
              <a:srgbClr val="67EA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82"/>
            <p:cNvSpPr/>
            <p:nvPr/>
          </p:nvSpPr>
          <p:spPr>
            <a:xfrm>
              <a:off x="4857575" y="1547700"/>
              <a:ext cx="31575" cy="31600"/>
            </a:xfrm>
            <a:custGeom>
              <a:rect b="b" l="l" r="r" t="t"/>
              <a:pathLst>
                <a:path extrusionOk="0" h="1264" w="1263">
                  <a:moveTo>
                    <a:pt x="801" y="1"/>
                  </a:moveTo>
                  <a:cubicBezTo>
                    <a:pt x="758" y="419"/>
                    <a:pt x="426" y="751"/>
                    <a:pt x="1" y="794"/>
                  </a:cubicBezTo>
                  <a:lnTo>
                    <a:pt x="1" y="1263"/>
                  </a:lnTo>
                  <a:cubicBezTo>
                    <a:pt x="679" y="1213"/>
                    <a:pt x="1219" y="679"/>
                    <a:pt x="1263" y="1"/>
                  </a:cubicBezTo>
                  <a:close/>
                </a:path>
              </a:pathLst>
            </a:custGeom>
            <a:solidFill>
              <a:srgbClr val="00BC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82"/>
            <p:cNvSpPr/>
            <p:nvPr/>
          </p:nvSpPr>
          <p:spPr>
            <a:xfrm>
              <a:off x="4829800" y="1560150"/>
              <a:ext cx="23650" cy="18950"/>
            </a:xfrm>
            <a:custGeom>
              <a:rect b="b" l="l" r="r" t="t"/>
              <a:pathLst>
                <a:path extrusionOk="0" h="758" w="946">
                  <a:moveTo>
                    <a:pt x="376" y="1"/>
                  </a:moveTo>
                  <a:lnTo>
                    <a:pt x="1" y="282"/>
                  </a:lnTo>
                  <a:cubicBezTo>
                    <a:pt x="239" y="563"/>
                    <a:pt x="578" y="736"/>
                    <a:pt x="946" y="758"/>
                  </a:cubicBezTo>
                  <a:lnTo>
                    <a:pt x="946" y="289"/>
                  </a:lnTo>
                  <a:cubicBezTo>
                    <a:pt x="722" y="267"/>
                    <a:pt x="520" y="166"/>
                    <a:pt x="3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39" name="Google Shape;1439;p82"/>
          <p:cNvCxnSpPr/>
          <p:nvPr/>
        </p:nvCxnSpPr>
        <p:spPr>
          <a:xfrm>
            <a:off x="3926600" y="1563575"/>
            <a:ext cx="318300" cy="7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0" name="Google Shape;1440;p82"/>
          <p:cNvCxnSpPr/>
          <p:nvPr/>
        </p:nvCxnSpPr>
        <p:spPr>
          <a:xfrm>
            <a:off x="6675525" y="2072650"/>
            <a:ext cx="3300" cy="31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1" name="Google Shape;1441;p82"/>
          <p:cNvCxnSpPr/>
          <p:nvPr/>
        </p:nvCxnSpPr>
        <p:spPr>
          <a:xfrm>
            <a:off x="6675525" y="3519750"/>
            <a:ext cx="3300" cy="31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2" name="Google Shape;1442;p82"/>
          <p:cNvCxnSpPr/>
          <p:nvPr/>
        </p:nvCxnSpPr>
        <p:spPr>
          <a:xfrm flipH="1">
            <a:off x="4358450" y="4344025"/>
            <a:ext cx="374700" cy="12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83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8" name="Google Shape;1448;p83"/>
          <p:cNvSpPr txBox="1"/>
          <p:nvPr>
            <p:ph type="title"/>
          </p:nvPr>
        </p:nvSpPr>
        <p:spPr>
          <a:xfrm>
            <a:off x="661575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SNS 설정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49" name="Google Shape;1449;p83"/>
          <p:cNvSpPr txBox="1"/>
          <p:nvPr>
            <p:ph idx="1" type="body"/>
          </p:nvPr>
        </p:nvSpPr>
        <p:spPr>
          <a:xfrm>
            <a:off x="5365800" y="3219825"/>
            <a:ext cx="26793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anum Gothic"/>
              <a:buChar char="●"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SNS 구독 서비스 생성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anum Gothic"/>
              <a:buChar char="●"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표준유형 선택 및 이름지정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0" name="Google Shape;145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625" y="884175"/>
            <a:ext cx="2453350" cy="208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1" name="Google Shape;1451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8925" y="884175"/>
            <a:ext cx="3755208" cy="208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2" name="Google Shape;1452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8425" y="3078700"/>
            <a:ext cx="3924950" cy="118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3" name="Google Shape;1453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12" y="337088"/>
            <a:ext cx="350075" cy="3371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4" name="Google Shape;1454;p83"/>
          <p:cNvCxnSpPr/>
          <p:nvPr/>
        </p:nvCxnSpPr>
        <p:spPr>
          <a:xfrm>
            <a:off x="4133030" y="505650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84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0" name="Google Shape;1460;p84"/>
          <p:cNvSpPr txBox="1"/>
          <p:nvPr>
            <p:ph idx="1" type="body"/>
          </p:nvPr>
        </p:nvSpPr>
        <p:spPr>
          <a:xfrm>
            <a:off x="434300" y="4145775"/>
            <a:ext cx="44532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엑세스 정책 지정 / 주제 소유자만 접근 가능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1" name="Google Shape;146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625" y="829700"/>
            <a:ext cx="4524651" cy="3111049"/>
          </a:xfrm>
          <a:prstGeom prst="rect">
            <a:avLst/>
          </a:prstGeom>
          <a:noFill/>
          <a:ln>
            <a:noFill/>
          </a:ln>
        </p:spPr>
      </p:pic>
      <p:sp>
        <p:nvSpPr>
          <p:cNvPr id="1462" name="Google Shape;1462;p84"/>
          <p:cNvSpPr txBox="1"/>
          <p:nvPr>
            <p:ph type="title"/>
          </p:nvPr>
        </p:nvSpPr>
        <p:spPr>
          <a:xfrm>
            <a:off x="661575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SNS 설정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1463" name="Google Shape;1463;p84"/>
          <p:cNvCxnSpPr/>
          <p:nvPr/>
        </p:nvCxnSpPr>
        <p:spPr>
          <a:xfrm>
            <a:off x="4133030" y="505650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64" name="Google Shape;1464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12" y="337088"/>
            <a:ext cx="350075" cy="337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5" name="Google Shape;1465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9550" y="829699"/>
            <a:ext cx="3528880" cy="31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66" name="Google Shape;1466;p84"/>
          <p:cNvSpPr txBox="1"/>
          <p:nvPr>
            <p:ph idx="1" type="body"/>
          </p:nvPr>
        </p:nvSpPr>
        <p:spPr>
          <a:xfrm>
            <a:off x="5022275" y="4054675"/>
            <a:ext cx="42600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anum Gothic"/>
              <a:buChar char="●"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전송 재시도 정책</a:t>
            </a:r>
            <a:br>
              <a:rPr lang="en-US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기본 정책을 활용 (최대 3회 /20초의 지연)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1"/>
          <p:cNvSpPr/>
          <p:nvPr/>
        </p:nvSpPr>
        <p:spPr>
          <a:xfrm>
            <a:off x="2704337" y="716228"/>
            <a:ext cx="3679500" cy="33348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1"/>
          <p:cNvSpPr/>
          <p:nvPr/>
        </p:nvSpPr>
        <p:spPr>
          <a:xfrm>
            <a:off x="576350" y="617847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9" name="Google Shape;359;p31"/>
          <p:cNvGrpSpPr/>
          <p:nvPr/>
        </p:nvGrpSpPr>
        <p:grpSpPr>
          <a:xfrm>
            <a:off x="2942559" y="1510552"/>
            <a:ext cx="3258891" cy="1736130"/>
            <a:chOff x="233350" y="949250"/>
            <a:chExt cx="7137300" cy="3802300"/>
          </a:xfrm>
        </p:grpSpPr>
        <p:sp>
          <p:nvSpPr>
            <p:cNvPr id="360" name="Google Shape;360;p31"/>
            <p:cNvSpPr/>
            <p:nvPr/>
          </p:nvSpPr>
          <p:spPr>
            <a:xfrm>
              <a:off x="4428450" y="2808675"/>
              <a:ext cx="1478900" cy="330100"/>
            </a:xfrm>
            <a:custGeom>
              <a:rect b="b" l="l" r="r" t="t"/>
              <a:pathLst>
                <a:path extrusionOk="0" h="13204" w="59156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2909400" y="1076125"/>
              <a:ext cx="4118650" cy="3109225"/>
            </a:xfrm>
            <a:custGeom>
              <a:rect b="b" l="l" r="r" t="t"/>
              <a:pathLst>
                <a:path extrusionOk="0" h="124369" w="164746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5913800" y="3523050"/>
              <a:ext cx="1109075" cy="813875"/>
            </a:xfrm>
            <a:custGeom>
              <a:rect b="b" l="l" r="r" t="t"/>
              <a:pathLst>
                <a:path extrusionOk="0" h="32555" w="44363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6442175" y="3238700"/>
              <a:ext cx="571625" cy="311800"/>
            </a:xfrm>
            <a:custGeom>
              <a:rect b="b" l="l" r="r" t="t"/>
              <a:pathLst>
                <a:path extrusionOk="0" h="12472" w="22865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5898675" y="3029225"/>
              <a:ext cx="282150" cy="318450"/>
            </a:xfrm>
            <a:custGeom>
              <a:rect b="b" l="l" r="r" t="t"/>
              <a:pathLst>
                <a:path extrusionOk="0" h="12738" w="11286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5544400" y="3065225"/>
              <a:ext cx="541800" cy="430700"/>
            </a:xfrm>
            <a:custGeom>
              <a:rect b="b" l="l" r="r" t="t"/>
              <a:pathLst>
                <a:path extrusionOk="0" h="17228" w="21672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4388700" y="3530600"/>
              <a:ext cx="227275" cy="395425"/>
            </a:xfrm>
            <a:custGeom>
              <a:rect b="b" l="l" r="r" t="t"/>
              <a:pathLst>
                <a:path extrusionOk="0" h="15817" w="9091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6438300" y="1893850"/>
              <a:ext cx="267450" cy="418275"/>
            </a:xfrm>
            <a:custGeom>
              <a:rect b="b" l="l" r="r" t="t"/>
              <a:pathLst>
                <a:path extrusionOk="0" h="16731" w="10698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6901875" y="4220725"/>
              <a:ext cx="468775" cy="354550"/>
            </a:xfrm>
            <a:custGeom>
              <a:rect b="b" l="l" r="r" t="t"/>
              <a:pathLst>
                <a:path extrusionOk="0" h="14182" w="18751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6306100" y="2654825"/>
              <a:ext cx="232875" cy="385425"/>
            </a:xfrm>
            <a:custGeom>
              <a:rect b="b" l="l" r="r" t="t"/>
              <a:pathLst>
                <a:path extrusionOk="0" h="15417" w="9315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6139750" y="3178550"/>
              <a:ext cx="185375" cy="227425"/>
            </a:xfrm>
            <a:custGeom>
              <a:rect b="b" l="l" r="r" t="t"/>
              <a:pathLst>
                <a:path extrusionOk="0" h="9097" w="7415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4320000" y="1079225"/>
              <a:ext cx="260125" cy="163000"/>
            </a:xfrm>
            <a:custGeom>
              <a:rect b="b" l="l" r="r" t="t"/>
              <a:pathLst>
                <a:path extrusionOk="0" h="6520" w="10405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3605850" y="1017225"/>
              <a:ext cx="246275" cy="88775"/>
            </a:xfrm>
            <a:custGeom>
              <a:rect b="b" l="l" r="r" t="t"/>
              <a:pathLst>
                <a:path extrusionOk="0" h="3551" w="9851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3161275" y="1612775"/>
              <a:ext cx="115825" cy="115825"/>
            </a:xfrm>
            <a:custGeom>
              <a:rect b="b" l="l" r="r" t="t"/>
              <a:pathLst>
                <a:path extrusionOk="0" h="4633" w="4633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6082850" y="3458350"/>
              <a:ext cx="215350" cy="82375"/>
            </a:xfrm>
            <a:custGeom>
              <a:rect b="b" l="l" r="r" t="t"/>
              <a:pathLst>
                <a:path extrusionOk="0" h="3295" w="8614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5726825" y="1103850"/>
              <a:ext cx="262175" cy="54825"/>
            </a:xfrm>
            <a:custGeom>
              <a:rect b="b" l="l" r="r" t="t"/>
              <a:pathLst>
                <a:path extrusionOk="0" h="2193" w="10487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6497925" y="4391525"/>
              <a:ext cx="125725" cy="97375"/>
            </a:xfrm>
            <a:custGeom>
              <a:rect b="b" l="l" r="r" t="t"/>
              <a:pathLst>
                <a:path extrusionOk="0" h="3895" w="5029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5334875" y="2906300"/>
              <a:ext cx="82100" cy="128050"/>
            </a:xfrm>
            <a:custGeom>
              <a:rect b="b" l="l" r="r" t="t"/>
              <a:pathLst>
                <a:path extrusionOk="0" h="5122" w="3284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4869125" y="997550"/>
              <a:ext cx="160750" cy="66150"/>
            </a:xfrm>
            <a:custGeom>
              <a:rect b="b" l="l" r="r" t="t"/>
              <a:pathLst>
                <a:path extrusionOk="0" h="2646" w="643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3763550" y="998475"/>
              <a:ext cx="117975" cy="55725"/>
            </a:xfrm>
            <a:custGeom>
              <a:rect b="b" l="l" r="r" t="t"/>
              <a:pathLst>
                <a:path extrusionOk="0" h="2229" w="4719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6244750" y="3463175"/>
              <a:ext cx="127900" cy="76650"/>
            </a:xfrm>
            <a:custGeom>
              <a:rect b="b" l="l" r="r" t="t"/>
              <a:pathLst>
                <a:path extrusionOk="0" h="3066" w="5116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6286725" y="2464325"/>
              <a:ext cx="67775" cy="93850"/>
            </a:xfrm>
            <a:custGeom>
              <a:rect b="b" l="l" r="r" t="t"/>
              <a:pathLst>
                <a:path extrusionOk="0" h="3754" w="2711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6279300" y="2861375"/>
              <a:ext cx="75625" cy="97275"/>
            </a:xfrm>
            <a:custGeom>
              <a:rect b="b" l="l" r="r" t="t"/>
              <a:pathLst>
                <a:path extrusionOk="0" h="3891" w="3025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4145025" y="994975"/>
              <a:ext cx="111500" cy="47325"/>
            </a:xfrm>
            <a:custGeom>
              <a:rect b="b" l="l" r="r" t="t"/>
              <a:pathLst>
                <a:path extrusionOk="0" h="1893" w="446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7213625" y="3803350"/>
              <a:ext cx="74075" cy="80050"/>
            </a:xfrm>
            <a:custGeom>
              <a:rect b="b" l="l" r="r" t="t"/>
              <a:pathLst>
                <a:path extrusionOk="0" h="3202" w="2963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6542025" y="3118350"/>
              <a:ext cx="66075" cy="79800"/>
            </a:xfrm>
            <a:custGeom>
              <a:rect b="b" l="l" r="r" t="t"/>
              <a:pathLst>
                <a:path extrusionOk="0" h="3192" w="2643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4278100" y="987200"/>
              <a:ext cx="87225" cy="50150"/>
            </a:xfrm>
            <a:custGeom>
              <a:rect b="b" l="l" r="r" t="t"/>
              <a:pathLst>
                <a:path extrusionOk="0" h="2006" w="3489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6595650" y="1204100"/>
              <a:ext cx="81075" cy="41800"/>
            </a:xfrm>
            <a:custGeom>
              <a:rect b="b" l="l" r="r" t="t"/>
              <a:pathLst>
                <a:path extrusionOk="0" h="1672" w="3243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5040350" y="1034625"/>
              <a:ext cx="81550" cy="46975"/>
            </a:xfrm>
            <a:custGeom>
              <a:rect b="b" l="l" r="r" t="t"/>
              <a:pathLst>
                <a:path extrusionOk="0" h="1879" w="3262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6380950" y="3302475"/>
              <a:ext cx="77800" cy="40225"/>
            </a:xfrm>
            <a:custGeom>
              <a:rect b="b" l="l" r="r" t="t"/>
              <a:pathLst>
                <a:path extrusionOk="0" h="1609" w="3112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4384825" y="996700"/>
              <a:ext cx="62025" cy="39775"/>
            </a:xfrm>
            <a:custGeom>
              <a:rect b="b" l="l" r="r" t="t"/>
              <a:pathLst>
                <a:path extrusionOk="0" h="1591" w="2481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2100625" y="1004500"/>
              <a:ext cx="520200" cy="95050"/>
            </a:xfrm>
            <a:custGeom>
              <a:rect b="b" l="l" r="r" t="t"/>
              <a:pathLst>
                <a:path extrusionOk="0" h="3802" w="20808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233350" y="949250"/>
              <a:ext cx="3232550" cy="3802300"/>
            </a:xfrm>
            <a:custGeom>
              <a:rect b="b" l="l" r="r" t="t"/>
              <a:pathLst>
                <a:path extrusionOk="0" h="152092" w="129302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1581325" y="1051125"/>
              <a:ext cx="283000" cy="91675"/>
            </a:xfrm>
            <a:custGeom>
              <a:rect b="b" l="l" r="r" t="t"/>
              <a:pathLst>
                <a:path extrusionOk="0" h="3667" w="1132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3144425" y="1319375"/>
              <a:ext cx="213450" cy="95575"/>
            </a:xfrm>
            <a:custGeom>
              <a:rect b="b" l="l" r="r" t="t"/>
              <a:pathLst>
                <a:path extrusionOk="0" h="3823" w="8538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1453000" y="2509000"/>
              <a:ext cx="263575" cy="113100"/>
            </a:xfrm>
            <a:custGeom>
              <a:rect b="b" l="l" r="r" t="t"/>
              <a:pathLst>
                <a:path extrusionOk="0" h="4524" w="10543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1880725" y="1020350"/>
              <a:ext cx="162025" cy="112025"/>
            </a:xfrm>
            <a:custGeom>
              <a:rect b="b" l="l" r="r" t="t"/>
              <a:pathLst>
                <a:path extrusionOk="0" h="4481" w="6481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1688900" y="2603450"/>
              <a:ext cx="165050" cy="73950"/>
            </a:xfrm>
            <a:custGeom>
              <a:rect b="b" l="l" r="r" t="t"/>
              <a:pathLst>
                <a:path extrusionOk="0" h="2958" w="6602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1922200" y="1344925"/>
              <a:ext cx="129625" cy="64525"/>
            </a:xfrm>
            <a:custGeom>
              <a:rect b="b" l="l" r="r" t="t"/>
              <a:pathLst>
                <a:path extrusionOk="0" h="2581" w="5185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1787825" y="1030550"/>
              <a:ext cx="94250" cy="44825"/>
            </a:xfrm>
            <a:custGeom>
              <a:rect b="b" l="l" r="r" t="t"/>
              <a:pathLst>
                <a:path extrusionOk="0" h="1793" w="377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1870350" y="2639275"/>
              <a:ext cx="59225" cy="44325"/>
            </a:xfrm>
            <a:custGeom>
              <a:rect b="b" l="l" r="r" t="t"/>
              <a:pathLst>
                <a:path extrusionOk="0" h="1773" w="2369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2264800" y="4630125"/>
              <a:ext cx="62675" cy="39225"/>
            </a:xfrm>
            <a:custGeom>
              <a:rect b="b" l="l" r="r" t="t"/>
              <a:pathLst>
                <a:path extrusionOk="0" h="1569" w="2507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1604225" y="2645350"/>
              <a:ext cx="56175" cy="38275"/>
            </a:xfrm>
            <a:custGeom>
              <a:rect b="b" l="l" r="r" t="t"/>
              <a:pathLst>
                <a:path extrusionOk="0" h="1531" w="2247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7045475" y="3384250"/>
              <a:ext cx="47375" cy="53550"/>
            </a:xfrm>
            <a:custGeom>
              <a:rect b="b" l="l" r="r" t="t"/>
              <a:pathLst>
                <a:path extrusionOk="0" h="2142" w="1895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4291500" y="1250400"/>
              <a:ext cx="54900" cy="37900"/>
            </a:xfrm>
            <a:custGeom>
              <a:rect b="b" l="l" r="r" t="t"/>
              <a:pathLst>
                <a:path extrusionOk="0" h="1516" w="2196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6323375" y="3314875"/>
              <a:ext cx="50125" cy="37325"/>
            </a:xfrm>
            <a:custGeom>
              <a:rect b="b" l="l" r="r" t="t"/>
              <a:pathLst>
                <a:path extrusionOk="0" h="1493" w="2005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6680225" y="1890750"/>
              <a:ext cx="46075" cy="42200"/>
            </a:xfrm>
            <a:custGeom>
              <a:rect b="b" l="l" r="r" t="t"/>
              <a:pathLst>
                <a:path extrusionOk="0" h="1688" w="1843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3550975" y="1955400"/>
              <a:ext cx="53600" cy="126175"/>
            </a:xfrm>
            <a:custGeom>
              <a:rect b="b" l="l" r="r" t="t"/>
              <a:pathLst>
                <a:path extrusionOk="0" h="5047" w="2144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3910000" y="2161475"/>
              <a:ext cx="93775" cy="45400"/>
            </a:xfrm>
            <a:custGeom>
              <a:rect b="b" l="l" r="r" t="t"/>
              <a:pathLst>
                <a:path extrusionOk="0" h="1816" w="3751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4125600" y="2173875"/>
              <a:ext cx="50575" cy="37600"/>
            </a:xfrm>
            <a:custGeom>
              <a:rect b="b" l="l" r="r" t="t"/>
              <a:pathLst>
                <a:path extrusionOk="0" h="1504" w="2023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3415775" y="2038325"/>
              <a:ext cx="44925" cy="38175"/>
            </a:xfrm>
            <a:custGeom>
              <a:rect b="b" l="l" r="r" t="t"/>
              <a:pathLst>
                <a:path extrusionOk="0" h="1527" w="1797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1" name="Google Shape;411;p31"/>
          <p:cNvSpPr txBox="1"/>
          <p:nvPr/>
        </p:nvSpPr>
        <p:spPr>
          <a:xfrm>
            <a:off x="6775517" y="2197627"/>
            <a:ext cx="2136569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rPr>
              <a:t>Seoul,Korea</a:t>
            </a:r>
            <a:endParaRPr b="0" i="0" sz="2000" u="none" cap="none" strike="noStrike">
              <a:solidFill>
                <a:schemeClr val="dk2"/>
              </a:solidFill>
              <a:latin typeface="Fugaz One"/>
              <a:ea typeface="Fugaz One"/>
              <a:cs typeface="Fugaz One"/>
              <a:sym typeface="Fugaz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Fugaz One"/>
                <a:ea typeface="Fugaz One"/>
                <a:cs typeface="Fugaz One"/>
                <a:sym typeface="Fugaz One"/>
              </a:rPr>
              <a:t>/Japan</a:t>
            </a:r>
            <a:endParaRPr b="0" i="0" sz="2000" u="none" cap="none" strike="noStrike">
              <a:solidFill>
                <a:srgbClr val="FFFFFF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sp>
        <p:nvSpPr>
          <p:cNvPr id="412" name="Google Shape;412;p31"/>
          <p:cNvSpPr txBox="1"/>
          <p:nvPr/>
        </p:nvSpPr>
        <p:spPr>
          <a:xfrm>
            <a:off x="580724" y="2681424"/>
            <a:ext cx="2366092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Fugaz One"/>
                <a:ea typeface="Fugaz One"/>
                <a:cs typeface="Fugaz One"/>
                <a:sym typeface="Fugaz One"/>
              </a:rPr>
              <a:t>Oregen,USA</a:t>
            </a:r>
            <a:endParaRPr b="0" i="0" sz="2000" u="none" cap="none" strike="noStrike">
              <a:solidFill>
                <a:srgbClr val="FFFFFF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sp>
        <p:nvSpPr>
          <p:cNvPr id="413" name="Google Shape;413;p31"/>
          <p:cNvSpPr txBox="1"/>
          <p:nvPr/>
        </p:nvSpPr>
        <p:spPr>
          <a:xfrm>
            <a:off x="3274061" y="3390380"/>
            <a:ext cx="19860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FFFFFF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cxnSp>
        <p:nvCxnSpPr>
          <p:cNvPr id="414" name="Google Shape;414;p31"/>
          <p:cNvCxnSpPr>
            <a:stCxn id="412" idx="0"/>
            <a:endCxn id="415" idx="1"/>
          </p:cNvCxnSpPr>
          <p:nvPr/>
        </p:nvCxnSpPr>
        <p:spPr>
          <a:xfrm rot="-5400000">
            <a:off x="1902370" y="1959324"/>
            <a:ext cx="583500" cy="860700"/>
          </a:xfrm>
          <a:prstGeom prst="bentConnector2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6" name="Google Shape;416;p31"/>
          <p:cNvCxnSpPr/>
          <p:nvPr/>
        </p:nvCxnSpPr>
        <p:spPr>
          <a:xfrm flipH="1" rot="5400000">
            <a:off x="3658641" y="2721339"/>
            <a:ext cx="1114200" cy="184800"/>
          </a:xfrm>
          <a:prstGeom prst="bentConnector3">
            <a:avLst>
              <a:gd fmla="val 32159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7" name="Google Shape;417;p31"/>
          <p:cNvCxnSpPr>
            <a:stCxn id="411" idx="0"/>
            <a:endCxn id="418" idx="3"/>
          </p:cNvCxnSpPr>
          <p:nvPr/>
        </p:nvCxnSpPr>
        <p:spPr>
          <a:xfrm flipH="1" rot="5400000">
            <a:off x="7102352" y="1456177"/>
            <a:ext cx="162000" cy="1320900"/>
          </a:xfrm>
          <a:prstGeom prst="bentConnector2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9" name="Google Shape;419;p31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하이브리드 클라우드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420" name="Google Shape;420;p31"/>
          <p:cNvGrpSpPr/>
          <p:nvPr/>
        </p:nvGrpSpPr>
        <p:grpSpPr>
          <a:xfrm>
            <a:off x="5735934" y="1698860"/>
            <a:ext cx="787061" cy="673687"/>
            <a:chOff x="6479840" y="1486500"/>
            <a:chExt cx="787061" cy="673687"/>
          </a:xfrm>
        </p:grpSpPr>
        <p:sp>
          <p:nvSpPr>
            <p:cNvPr id="418" name="Google Shape;418;p31"/>
            <p:cNvSpPr/>
            <p:nvPr/>
          </p:nvSpPr>
          <p:spPr>
            <a:xfrm>
              <a:off x="6479840" y="1486500"/>
              <a:ext cx="787061" cy="673687"/>
            </a:xfrm>
            <a:prstGeom prst="rect">
              <a:avLst/>
            </a:prstGeom>
            <a:gradFill>
              <a:gsLst>
                <a:gs pos="0">
                  <a:srgbClr val="00BCC2"/>
                </a:gs>
                <a:gs pos="100000">
                  <a:srgbClr val="B2E4C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1" name="Google Shape;421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64306" y="1535065"/>
              <a:ext cx="634448" cy="55690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2" name="Google Shape;422;p31"/>
          <p:cNvGrpSpPr/>
          <p:nvPr/>
        </p:nvGrpSpPr>
        <p:grpSpPr>
          <a:xfrm>
            <a:off x="2624424" y="1747425"/>
            <a:ext cx="819659" cy="700975"/>
            <a:chOff x="2135148" y="1902425"/>
            <a:chExt cx="819659" cy="700975"/>
          </a:xfrm>
        </p:grpSpPr>
        <p:sp>
          <p:nvSpPr>
            <p:cNvPr id="415" name="Google Shape;415;p31"/>
            <p:cNvSpPr/>
            <p:nvPr/>
          </p:nvSpPr>
          <p:spPr>
            <a:xfrm>
              <a:off x="2135148" y="1902425"/>
              <a:ext cx="819659" cy="700975"/>
            </a:xfrm>
            <a:prstGeom prst="rect">
              <a:avLst/>
            </a:prstGeom>
            <a:gradFill>
              <a:gsLst>
                <a:gs pos="0">
                  <a:srgbClr val="00BCC2"/>
                </a:gs>
                <a:gs pos="100000">
                  <a:srgbClr val="B2E4C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3" name="Google Shape;423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48030" y="1968062"/>
              <a:ext cx="616715" cy="5603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4" name="Google Shape;424;p31"/>
          <p:cNvGrpSpPr/>
          <p:nvPr/>
        </p:nvGrpSpPr>
        <p:grpSpPr>
          <a:xfrm>
            <a:off x="3690003" y="1789561"/>
            <a:ext cx="843895" cy="729620"/>
            <a:chOff x="3916312" y="2316466"/>
            <a:chExt cx="843895" cy="729620"/>
          </a:xfrm>
        </p:grpSpPr>
        <p:sp>
          <p:nvSpPr>
            <p:cNvPr id="425" name="Google Shape;425;p31"/>
            <p:cNvSpPr/>
            <p:nvPr/>
          </p:nvSpPr>
          <p:spPr>
            <a:xfrm>
              <a:off x="3916312" y="2316466"/>
              <a:ext cx="843895" cy="729620"/>
            </a:xfrm>
            <a:prstGeom prst="rect">
              <a:avLst/>
            </a:prstGeom>
            <a:gradFill>
              <a:gsLst>
                <a:gs pos="0">
                  <a:srgbClr val="00BCC2"/>
                </a:gs>
                <a:gs pos="100000">
                  <a:srgbClr val="B2E4C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6" name="Google Shape;426;p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003534" y="2391256"/>
              <a:ext cx="660601" cy="56926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7" name="Google Shape;427;p31"/>
          <p:cNvGrpSpPr/>
          <p:nvPr/>
        </p:nvGrpSpPr>
        <p:grpSpPr>
          <a:xfrm>
            <a:off x="4917818" y="1781620"/>
            <a:ext cx="762991" cy="709678"/>
            <a:chOff x="4931871" y="1626781"/>
            <a:chExt cx="835260" cy="790654"/>
          </a:xfrm>
        </p:grpSpPr>
        <p:sp>
          <p:nvSpPr>
            <p:cNvPr id="428" name="Google Shape;428;p31"/>
            <p:cNvSpPr/>
            <p:nvPr/>
          </p:nvSpPr>
          <p:spPr>
            <a:xfrm>
              <a:off x="4931871" y="1626781"/>
              <a:ext cx="835260" cy="790654"/>
            </a:xfrm>
            <a:prstGeom prst="rect">
              <a:avLst/>
            </a:prstGeom>
            <a:gradFill>
              <a:gsLst>
                <a:gs pos="0">
                  <a:srgbClr val="00BCC2"/>
                </a:gs>
                <a:gs pos="100000">
                  <a:srgbClr val="B2E4C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9" name="Google Shape;429;p3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023334" y="1696682"/>
              <a:ext cx="675606" cy="63498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30" name="Google Shape;430;p31"/>
          <p:cNvCxnSpPr/>
          <p:nvPr/>
        </p:nvCxnSpPr>
        <p:spPr>
          <a:xfrm flipH="1" rot="5400000">
            <a:off x="5110728" y="2664354"/>
            <a:ext cx="1047900" cy="673800"/>
          </a:xfrm>
          <a:prstGeom prst="bentConnector3">
            <a:avLst>
              <a:gd fmla="val 25972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1" name="Google Shape;431;p31"/>
          <p:cNvSpPr txBox="1"/>
          <p:nvPr/>
        </p:nvSpPr>
        <p:spPr>
          <a:xfrm>
            <a:off x="4891779" y="3399309"/>
            <a:ext cx="2367755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Fugaz One"/>
                <a:ea typeface="Fugaz One"/>
                <a:cs typeface="Fugaz One"/>
                <a:sym typeface="Fugaz One"/>
              </a:rPr>
              <a:t>Hong Kong,China</a:t>
            </a:r>
            <a:endParaRPr b="0" i="0" sz="2000" u="none" cap="none" strike="noStrike">
              <a:solidFill>
                <a:srgbClr val="FFFFFF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sp>
        <p:nvSpPr>
          <p:cNvPr id="432" name="Google Shape;432;p31"/>
          <p:cNvSpPr txBox="1"/>
          <p:nvPr/>
        </p:nvSpPr>
        <p:spPr>
          <a:xfrm>
            <a:off x="3065804" y="3340982"/>
            <a:ext cx="2366092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FFFFFF"/>
                </a:solidFill>
                <a:latin typeface="Fugaz One"/>
                <a:ea typeface="Fugaz One"/>
                <a:cs typeface="Fugaz One"/>
                <a:sym typeface="Fugaz One"/>
              </a:rPr>
              <a:t>Spain</a:t>
            </a:r>
            <a:endParaRPr b="0" i="0" sz="2000" u="none" cap="none" strike="noStrike">
              <a:solidFill>
                <a:srgbClr val="FFFFFF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grpSp>
        <p:nvGrpSpPr>
          <p:cNvPr id="433" name="Google Shape;433;p31"/>
          <p:cNvGrpSpPr/>
          <p:nvPr/>
        </p:nvGrpSpPr>
        <p:grpSpPr>
          <a:xfrm>
            <a:off x="576289" y="3924028"/>
            <a:ext cx="835260" cy="790654"/>
            <a:chOff x="2716662" y="4106973"/>
            <a:chExt cx="835260" cy="790654"/>
          </a:xfrm>
        </p:grpSpPr>
        <p:sp>
          <p:nvSpPr>
            <p:cNvPr id="434" name="Google Shape;434;p31"/>
            <p:cNvSpPr/>
            <p:nvPr/>
          </p:nvSpPr>
          <p:spPr>
            <a:xfrm>
              <a:off x="2716662" y="4106973"/>
              <a:ext cx="835260" cy="790654"/>
            </a:xfrm>
            <a:prstGeom prst="rect">
              <a:avLst/>
            </a:prstGeom>
            <a:gradFill>
              <a:gsLst>
                <a:gs pos="0">
                  <a:srgbClr val="00BCC2"/>
                </a:gs>
                <a:gs pos="100000">
                  <a:srgbClr val="B2E4C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5" name="Google Shape;435;p3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802846" y="4173446"/>
              <a:ext cx="683050" cy="65840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6" name="Google Shape;436;p31"/>
          <p:cNvGrpSpPr/>
          <p:nvPr/>
        </p:nvGrpSpPr>
        <p:grpSpPr>
          <a:xfrm>
            <a:off x="7751705" y="3908510"/>
            <a:ext cx="835260" cy="790654"/>
            <a:chOff x="5646160" y="4155783"/>
            <a:chExt cx="835260" cy="790654"/>
          </a:xfrm>
        </p:grpSpPr>
        <p:sp>
          <p:nvSpPr>
            <p:cNvPr id="437" name="Google Shape;437;p31"/>
            <p:cNvSpPr/>
            <p:nvPr/>
          </p:nvSpPr>
          <p:spPr>
            <a:xfrm>
              <a:off x="5646160" y="4155783"/>
              <a:ext cx="835260" cy="790654"/>
            </a:xfrm>
            <a:prstGeom prst="rect">
              <a:avLst/>
            </a:prstGeom>
            <a:gradFill>
              <a:gsLst>
                <a:gs pos="0">
                  <a:srgbClr val="00BCC2"/>
                </a:gs>
                <a:gs pos="100000">
                  <a:srgbClr val="B2E4C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8" name="Google Shape;438;p3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734707" y="4220886"/>
              <a:ext cx="670559" cy="66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9" name="Google Shape;439;p31"/>
          <p:cNvSpPr txBox="1"/>
          <p:nvPr/>
        </p:nvSpPr>
        <p:spPr>
          <a:xfrm>
            <a:off x="-95137" y="4654814"/>
            <a:ext cx="2366092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Fugaz One"/>
                <a:ea typeface="Fugaz One"/>
                <a:cs typeface="Fugaz One"/>
                <a:sym typeface="Fugaz One"/>
              </a:rPr>
              <a:t>Data center</a:t>
            </a:r>
            <a:endParaRPr b="0" i="0" sz="2000" u="none" cap="none" strike="noStrike">
              <a:solidFill>
                <a:srgbClr val="FFFFFF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sp>
        <p:nvSpPr>
          <p:cNvPr id="440" name="Google Shape;440;p31"/>
          <p:cNvSpPr txBox="1"/>
          <p:nvPr/>
        </p:nvSpPr>
        <p:spPr>
          <a:xfrm>
            <a:off x="6915263" y="4661168"/>
            <a:ext cx="2366092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Fugaz One"/>
                <a:ea typeface="Fugaz One"/>
                <a:cs typeface="Fugaz One"/>
                <a:sym typeface="Fugaz One"/>
              </a:rPr>
              <a:t>Data center</a:t>
            </a:r>
            <a:endParaRPr b="0" i="0" sz="2000" u="none" cap="none" strike="noStrike">
              <a:solidFill>
                <a:srgbClr val="FFFFFF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sp>
        <p:nvSpPr>
          <p:cNvPr id="441" name="Google Shape;441;p31"/>
          <p:cNvSpPr txBox="1"/>
          <p:nvPr>
            <p:ph idx="4294967295" type="subTitle"/>
          </p:nvPr>
        </p:nvSpPr>
        <p:spPr>
          <a:xfrm>
            <a:off x="7370238" y="1894513"/>
            <a:ext cx="36075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100">
                <a:latin typeface="Nanum Gothic"/>
                <a:ea typeface="Nanum Gothic"/>
                <a:cs typeface="Nanum Gothic"/>
                <a:sym typeface="Nanum Gothic"/>
              </a:rPr>
              <a:t>                    본사</a:t>
            </a:r>
            <a:endParaRPr b="1"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442" name="Google Shape;442;p31"/>
          <p:cNvGrpSpPr/>
          <p:nvPr/>
        </p:nvGrpSpPr>
        <p:grpSpPr>
          <a:xfrm>
            <a:off x="8283530" y="1465942"/>
            <a:ext cx="184808" cy="484821"/>
            <a:chOff x="7026852" y="3311869"/>
            <a:chExt cx="434331" cy="1041955"/>
          </a:xfrm>
        </p:grpSpPr>
        <p:sp>
          <p:nvSpPr>
            <p:cNvPr id="443" name="Google Shape;443;p31"/>
            <p:cNvSpPr/>
            <p:nvPr/>
          </p:nvSpPr>
          <p:spPr>
            <a:xfrm>
              <a:off x="7026852" y="3311869"/>
              <a:ext cx="434331" cy="847405"/>
            </a:xfrm>
            <a:custGeom>
              <a:rect b="b" l="l" r="r" t="t"/>
              <a:pathLst>
                <a:path extrusionOk="0" h="32649" w="16734">
                  <a:moveTo>
                    <a:pt x="8369" y="0"/>
                  </a:moveTo>
                  <a:cubicBezTo>
                    <a:pt x="3747" y="0"/>
                    <a:pt x="1" y="3747"/>
                    <a:pt x="1" y="8366"/>
                  </a:cubicBezTo>
                  <a:lnTo>
                    <a:pt x="1" y="32649"/>
                  </a:lnTo>
                  <a:lnTo>
                    <a:pt x="16734" y="32649"/>
                  </a:lnTo>
                  <a:lnTo>
                    <a:pt x="16734" y="8366"/>
                  </a:lnTo>
                  <a:cubicBezTo>
                    <a:pt x="16734" y="3744"/>
                    <a:pt x="12987" y="0"/>
                    <a:pt x="836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7082395" y="3359392"/>
              <a:ext cx="323321" cy="323321"/>
            </a:xfrm>
            <a:custGeom>
              <a:rect b="b" l="l" r="r" t="t"/>
              <a:pathLst>
                <a:path extrusionOk="0" h="12457" w="12457">
                  <a:moveTo>
                    <a:pt x="6229" y="1"/>
                  </a:moveTo>
                  <a:cubicBezTo>
                    <a:pt x="2788" y="1"/>
                    <a:pt x="1" y="2788"/>
                    <a:pt x="1" y="6229"/>
                  </a:cubicBezTo>
                  <a:cubicBezTo>
                    <a:pt x="1" y="9670"/>
                    <a:pt x="2788" y="12457"/>
                    <a:pt x="6229" y="12457"/>
                  </a:cubicBezTo>
                  <a:cubicBezTo>
                    <a:pt x="9666" y="12457"/>
                    <a:pt x="12457" y="9670"/>
                    <a:pt x="12457" y="6229"/>
                  </a:cubicBezTo>
                  <a:cubicBezTo>
                    <a:pt x="12457" y="2788"/>
                    <a:pt x="9666" y="1"/>
                    <a:pt x="6229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7026852" y="4159239"/>
              <a:ext cx="434331" cy="194585"/>
            </a:xfrm>
            <a:custGeom>
              <a:rect b="b" l="l" r="r" t="t"/>
              <a:pathLst>
                <a:path extrusionOk="0" h="7497" w="16734">
                  <a:moveTo>
                    <a:pt x="1" y="1"/>
                  </a:moveTo>
                  <a:lnTo>
                    <a:pt x="8369" y="7496"/>
                  </a:lnTo>
                  <a:lnTo>
                    <a:pt x="16734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85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2" name="Google Shape;1472;p85"/>
          <p:cNvSpPr txBox="1"/>
          <p:nvPr>
            <p:ph idx="1" type="body"/>
          </p:nvPr>
        </p:nvSpPr>
        <p:spPr>
          <a:xfrm>
            <a:off x="6165250" y="1420825"/>
            <a:ext cx="26793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anum Gothic"/>
              <a:buChar char="●"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알람을 받을 구독자        생성 및 Email지정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473" name="Google Shape;1473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625" y="843850"/>
            <a:ext cx="3243001" cy="1820337"/>
          </a:xfrm>
          <a:prstGeom prst="rect">
            <a:avLst/>
          </a:prstGeom>
          <a:noFill/>
          <a:ln>
            <a:noFill/>
          </a:ln>
        </p:spPr>
      </p:pic>
      <p:sp>
        <p:nvSpPr>
          <p:cNvPr id="1474" name="Google Shape;1474;p85"/>
          <p:cNvSpPr txBox="1"/>
          <p:nvPr>
            <p:ph type="title"/>
          </p:nvPr>
        </p:nvSpPr>
        <p:spPr>
          <a:xfrm>
            <a:off x="661575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SNS 설정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1475" name="Google Shape;1475;p85"/>
          <p:cNvCxnSpPr/>
          <p:nvPr/>
        </p:nvCxnSpPr>
        <p:spPr>
          <a:xfrm>
            <a:off x="4133030" y="505650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6" name="Google Shape;1476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12" y="337088"/>
            <a:ext cx="350075" cy="3371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7" name="Google Shape;1477;p85"/>
          <p:cNvCxnSpPr/>
          <p:nvPr/>
        </p:nvCxnSpPr>
        <p:spPr>
          <a:xfrm>
            <a:off x="3680155" y="1117925"/>
            <a:ext cx="438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78" name="Google Shape;1478;p85"/>
          <p:cNvGrpSpPr/>
          <p:nvPr/>
        </p:nvGrpSpPr>
        <p:grpSpPr>
          <a:xfrm>
            <a:off x="5990037" y="2153350"/>
            <a:ext cx="3029725" cy="2406700"/>
            <a:chOff x="5990037" y="2153350"/>
            <a:chExt cx="3029725" cy="2406700"/>
          </a:xfrm>
        </p:grpSpPr>
        <p:pic>
          <p:nvPicPr>
            <p:cNvPr id="1479" name="Google Shape;1479;p8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990037" y="2153350"/>
              <a:ext cx="3029720" cy="1777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0" name="Google Shape;1480;p8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990037" y="3014725"/>
              <a:ext cx="3029725" cy="1545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81" name="Google Shape;1481;p85"/>
          <p:cNvSpPr/>
          <p:nvPr/>
        </p:nvSpPr>
        <p:spPr>
          <a:xfrm>
            <a:off x="1838625" y="1349550"/>
            <a:ext cx="3996900" cy="29373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2" name="Google Shape;1482;p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01125" y="1420825"/>
            <a:ext cx="3996950" cy="29372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3" name="Google Shape;1483;p85"/>
          <p:cNvGrpSpPr/>
          <p:nvPr/>
        </p:nvGrpSpPr>
        <p:grpSpPr>
          <a:xfrm>
            <a:off x="8321992" y="1565332"/>
            <a:ext cx="421927" cy="297195"/>
            <a:chOff x="-1199300" y="3279250"/>
            <a:chExt cx="293025" cy="206400"/>
          </a:xfrm>
        </p:grpSpPr>
        <p:sp>
          <p:nvSpPr>
            <p:cNvPr id="1484" name="Google Shape;1484;p85"/>
            <p:cNvSpPr/>
            <p:nvPr/>
          </p:nvSpPr>
          <p:spPr>
            <a:xfrm>
              <a:off x="-1183550" y="3395050"/>
              <a:ext cx="261525" cy="90600"/>
            </a:xfrm>
            <a:custGeom>
              <a:rect b="b" l="l" r="r" t="t"/>
              <a:pathLst>
                <a:path extrusionOk="0" h="3624" w="10461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85"/>
            <p:cNvSpPr/>
            <p:nvPr/>
          </p:nvSpPr>
          <p:spPr>
            <a:xfrm>
              <a:off x="-1184325" y="3279250"/>
              <a:ext cx="261500" cy="129400"/>
            </a:xfrm>
            <a:custGeom>
              <a:rect b="b" l="l" r="r" t="t"/>
              <a:pathLst>
                <a:path extrusionOk="0" h="5176" w="1046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85"/>
            <p:cNvSpPr/>
            <p:nvPr/>
          </p:nvSpPr>
          <p:spPr>
            <a:xfrm>
              <a:off x="-1199300" y="3294225"/>
              <a:ext cx="90600" cy="175650"/>
            </a:xfrm>
            <a:custGeom>
              <a:rect b="b" l="l" r="r" t="t"/>
              <a:pathLst>
                <a:path extrusionOk="0" h="7026" w="3624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85"/>
            <p:cNvSpPr/>
            <p:nvPr/>
          </p:nvSpPr>
          <p:spPr>
            <a:xfrm>
              <a:off x="-996875" y="3294225"/>
              <a:ext cx="90600" cy="177225"/>
            </a:xfrm>
            <a:custGeom>
              <a:rect b="b" l="l" r="r" t="t"/>
              <a:pathLst>
                <a:path extrusionOk="0" h="7089" w="3624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88" name="Google Shape;1488;p85"/>
          <p:cNvCxnSpPr/>
          <p:nvPr/>
        </p:nvCxnSpPr>
        <p:spPr>
          <a:xfrm>
            <a:off x="4119050" y="1117925"/>
            <a:ext cx="0" cy="1316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86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4" name="Google Shape;1494;p86"/>
          <p:cNvSpPr txBox="1"/>
          <p:nvPr>
            <p:ph idx="1" type="body"/>
          </p:nvPr>
        </p:nvSpPr>
        <p:spPr>
          <a:xfrm>
            <a:off x="5231350" y="945600"/>
            <a:ext cx="34920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Nanum Gothic"/>
              <a:buChar char="●"/>
            </a:pPr>
            <a:r>
              <a:rPr lang="en-US" sz="1300">
                <a:latin typeface="Nanum Gothic"/>
                <a:ea typeface="Nanum Gothic"/>
                <a:cs typeface="Nanum Gothic"/>
                <a:sym typeface="Nanum Gothic"/>
              </a:rPr>
              <a:t>임시로 cpu를 90%로 과부하 시도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495" name="Google Shape;149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163" y="2421738"/>
            <a:ext cx="5210175" cy="22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6" name="Google Shape;1496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172" y="1377175"/>
            <a:ext cx="4561075" cy="8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7" name="Google Shape;1497;p86"/>
          <p:cNvSpPr txBox="1"/>
          <p:nvPr>
            <p:ph type="title"/>
          </p:nvPr>
        </p:nvSpPr>
        <p:spPr>
          <a:xfrm>
            <a:off x="661575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SNS 확인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1498" name="Google Shape;1498;p86"/>
          <p:cNvCxnSpPr/>
          <p:nvPr/>
        </p:nvCxnSpPr>
        <p:spPr>
          <a:xfrm>
            <a:off x="4133030" y="505650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9" name="Google Shape;1499;p86"/>
          <p:cNvSpPr/>
          <p:nvPr/>
        </p:nvSpPr>
        <p:spPr>
          <a:xfrm>
            <a:off x="5129350" y="1563575"/>
            <a:ext cx="3594000" cy="16272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0" name="Google Shape;1500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1350" y="1656975"/>
            <a:ext cx="3354900" cy="141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1" name="Google Shape;1501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12" y="337088"/>
            <a:ext cx="350075" cy="337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87"/>
          <p:cNvSpPr/>
          <p:nvPr/>
        </p:nvSpPr>
        <p:spPr>
          <a:xfrm>
            <a:off x="2059198" y="1768645"/>
            <a:ext cx="5025600" cy="16062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타 벤더사 VPN 연결</a:t>
            </a:r>
            <a:endParaRPr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88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2" name="Google Shape;1512;p88"/>
          <p:cNvSpPr txBox="1"/>
          <p:nvPr>
            <p:ph type="title"/>
          </p:nvPr>
        </p:nvSpPr>
        <p:spPr>
          <a:xfrm>
            <a:off x="661575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Azure VPN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513" name="Google Shape;1513;p88"/>
          <p:cNvSpPr txBox="1"/>
          <p:nvPr/>
        </p:nvSpPr>
        <p:spPr>
          <a:xfrm>
            <a:off x="491925" y="853625"/>
            <a:ext cx="8565600" cy="708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                                                                                      </a:t>
            </a:r>
            <a:r>
              <a:rPr lang="en-US" sz="2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구축 순서</a:t>
            </a:r>
            <a:endParaRPr sz="2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가상 네트워크 생성 -&gt; VPN G/W 생성 -&gt; 로컬 네트워크 G/W생성 -&gt; 온프레미스 VPN 설정 -&gt; VPN 연결 생성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514" name="Google Shape;1514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9609" y="323173"/>
            <a:ext cx="430225" cy="364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5" name="Google Shape;1515;p88"/>
          <p:cNvCxnSpPr/>
          <p:nvPr/>
        </p:nvCxnSpPr>
        <p:spPr>
          <a:xfrm>
            <a:off x="4133030" y="505650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16" name="Google Shape;1516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631" y="1779800"/>
            <a:ext cx="8565599" cy="2202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89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2" name="Google Shape;1522;p89"/>
          <p:cNvSpPr txBox="1"/>
          <p:nvPr>
            <p:ph type="title"/>
          </p:nvPr>
        </p:nvSpPr>
        <p:spPr>
          <a:xfrm>
            <a:off x="661575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Azure VPN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523" name="Google Shape;1523;p89"/>
          <p:cNvSpPr txBox="1"/>
          <p:nvPr/>
        </p:nvSpPr>
        <p:spPr>
          <a:xfrm>
            <a:off x="497625" y="1210575"/>
            <a:ext cx="1947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Azure 가상 네트워크</a:t>
            </a:r>
            <a:endParaRPr sz="13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524" name="Google Shape;152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75" y="1854025"/>
            <a:ext cx="3464700" cy="20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5" name="Google Shape;1525;p89"/>
          <p:cNvSpPr txBox="1"/>
          <p:nvPr/>
        </p:nvSpPr>
        <p:spPr>
          <a:xfrm>
            <a:off x="4209225" y="1210575"/>
            <a:ext cx="2518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가상 네트워크 게이트웨이</a:t>
            </a:r>
            <a:endParaRPr sz="13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526" name="Google Shape;1526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3650" y="1610775"/>
            <a:ext cx="2693820" cy="261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7" name="Google Shape;1527;p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59609" y="323173"/>
            <a:ext cx="430225" cy="364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8" name="Google Shape;1528;p89"/>
          <p:cNvCxnSpPr/>
          <p:nvPr/>
        </p:nvCxnSpPr>
        <p:spPr>
          <a:xfrm>
            <a:off x="4133030" y="505650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9" name="Google Shape;1529;p89"/>
          <p:cNvSpPr/>
          <p:nvPr/>
        </p:nvSpPr>
        <p:spPr>
          <a:xfrm>
            <a:off x="5422125" y="1610725"/>
            <a:ext cx="3413100" cy="26184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0" name="Google Shape;1530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2325" y="1610775"/>
            <a:ext cx="3243000" cy="1967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1" name="Google Shape;1531;p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92325" y="2466350"/>
            <a:ext cx="3243000" cy="176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90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7" name="Google Shape;1537;p90"/>
          <p:cNvSpPr txBox="1"/>
          <p:nvPr/>
        </p:nvSpPr>
        <p:spPr>
          <a:xfrm>
            <a:off x="497625" y="889000"/>
            <a:ext cx="434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로컬 네트워크 게이트웨이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538" name="Google Shape;153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625" y="1289199"/>
            <a:ext cx="3696174" cy="2898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39" name="Google Shape;1539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6199" y="1289200"/>
            <a:ext cx="4645401" cy="181707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40" name="Google Shape;1540;p90"/>
          <p:cNvSpPr txBox="1"/>
          <p:nvPr>
            <p:ph type="title"/>
          </p:nvPr>
        </p:nvSpPr>
        <p:spPr>
          <a:xfrm>
            <a:off x="661575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Azure VPN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1541" name="Google Shape;1541;p90"/>
          <p:cNvCxnSpPr/>
          <p:nvPr/>
        </p:nvCxnSpPr>
        <p:spPr>
          <a:xfrm>
            <a:off x="4133030" y="505650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42" name="Google Shape;1542;p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59609" y="323173"/>
            <a:ext cx="430225" cy="3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3" name="Google Shape;1543;p90"/>
          <p:cNvSpPr/>
          <p:nvPr/>
        </p:nvSpPr>
        <p:spPr>
          <a:xfrm>
            <a:off x="497625" y="3709125"/>
            <a:ext cx="3035100" cy="10062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4" name="Google Shape;1544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850" y="3822125"/>
            <a:ext cx="2781300" cy="75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91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0" name="Google Shape;1550;p91"/>
          <p:cNvSpPr txBox="1"/>
          <p:nvPr/>
        </p:nvSpPr>
        <p:spPr>
          <a:xfrm>
            <a:off x="497625" y="909250"/>
            <a:ext cx="434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온프레미스 VPN 설정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551" name="Google Shape;1551;p91"/>
          <p:cNvSpPr txBox="1"/>
          <p:nvPr/>
        </p:nvSpPr>
        <p:spPr>
          <a:xfrm>
            <a:off x="497625" y="1309450"/>
            <a:ext cx="434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/etc/ipsec.d/azure.conf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552" name="Google Shape;1552;p91"/>
          <p:cNvSpPr txBox="1"/>
          <p:nvPr/>
        </p:nvSpPr>
        <p:spPr>
          <a:xfrm>
            <a:off x="3808950" y="1309450"/>
            <a:ext cx="434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/etc/ipsec.d/azure.secrets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553" name="Google Shape;155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4575" y="1709650"/>
            <a:ext cx="352425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4" name="Google Shape;1554;p91"/>
          <p:cNvSpPr txBox="1"/>
          <p:nvPr>
            <p:ph type="title"/>
          </p:nvPr>
        </p:nvSpPr>
        <p:spPr>
          <a:xfrm>
            <a:off x="661575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Azure VPN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1555" name="Google Shape;1555;p91"/>
          <p:cNvCxnSpPr/>
          <p:nvPr/>
        </p:nvCxnSpPr>
        <p:spPr>
          <a:xfrm>
            <a:off x="4133030" y="505650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56" name="Google Shape;1556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59609" y="323173"/>
            <a:ext cx="430225" cy="3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4575" y="2534614"/>
            <a:ext cx="4934626" cy="1945586"/>
          </a:xfrm>
          <a:prstGeom prst="rect">
            <a:avLst/>
          </a:prstGeom>
          <a:noFill/>
          <a:ln>
            <a:noFill/>
          </a:ln>
        </p:spPr>
      </p:pic>
      <p:sp>
        <p:nvSpPr>
          <p:cNvPr id="1558" name="Google Shape;1558;p91"/>
          <p:cNvSpPr txBox="1"/>
          <p:nvPr/>
        </p:nvSpPr>
        <p:spPr>
          <a:xfrm>
            <a:off x="3904575" y="2126825"/>
            <a:ext cx="434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Router 설정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559" name="Google Shape;1559;p91"/>
          <p:cNvSpPr/>
          <p:nvPr/>
        </p:nvSpPr>
        <p:spPr>
          <a:xfrm>
            <a:off x="409475" y="1634425"/>
            <a:ext cx="3399600" cy="2845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0" name="Google Shape;1560;p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625" y="1709650"/>
            <a:ext cx="3243000" cy="2696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92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6" name="Google Shape;1566;p92"/>
          <p:cNvSpPr txBox="1"/>
          <p:nvPr/>
        </p:nvSpPr>
        <p:spPr>
          <a:xfrm>
            <a:off x="497625" y="1117600"/>
            <a:ext cx="154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VPN 연결 생성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567" name="Google Shape;156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925" y="1623375"/>
            <a:ext cx="1662950" cy="2563776"/>
          </a:xfrm>
          <a:prstGeom prst="rect">
            <a:avLst/>
          </a:prstGeom>
          <a:noFill/>
          <a:ln>
            <a:noFill/>
          </a:ln>
        </p:spPr>
      </p:pic>
      <p:sp>
        <p:nvSpPr>
          <p:cNvPr id="1568" name="Google Shape;1568;p92"/>
          <p:cNvSpPr txBox="1"/>
          <p:nvPr/>
        </p:nvSpPr>
        <p:spPr>
          <a:xfrm>
            <a:off x="2362275" y="1117600"/>
            <a:ext cx="154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연결 확인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569" name="Google Shape;1569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2275" y="1623375"/>
            <a:ext cx="6339675" cy="293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92"/>
          <p:cNvSpPr txBox="1"/>
          <p:nvPr>
            <p:ph type="title"/>
          </p:nvPr>
        </p:nvSpPr>
        <p:spPr>
          <a:xfrm>
            <a:off x="661575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Azure VPN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1571" name="Google Shape;1571;p92"/>
          <p:cNvCxnSpPr/>
          <p:nvPr/>
        </p:nvCxnSpPr>
        <p:spPr>
          <a:xfrm>
            <a:off x="4133030" y="505650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72" name="Google Shape;1572;p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59609" y="323173"/>
            <a:ext cx="430225" cy="364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3" name="Google Shape;1573;p92"/>
          <p:cNvGrpSpPr/>
          <p:nvPr/>
        </p:nvGrpSpPr>
        <p:grpSpPr>
          <a:xfrm>
            <a:off x="1690175" y="1075138"/>
            <a:ext cx="6169071" cy="3525300"/>
            <a:chOff x="353750" y="1370700"/>
            <a:chExt cx="6169071" cy="3525300"/>
          </a:xfrm>
        </p:grpSpPr>
        <p:sp>
          <p:nvSpPr>
            <p:cNvPr id="1574" name="Google Shape;1574;p92"/>
            <p:cNvSpPr/>
            <p:nvPr/>
          </p:nvSpPr>
          <p:spPr>
            <a:xfrm>
              <a:off x="353750" y="1370700"/>
              <a:ext cx="5865300" cy="3525300"/>
            </a:xfrm>
            <a:prstGeom prst="rect">
              <a:avLst/>
            </a:prstGeom>
            <a:gradFill>
              <a:gsLst>
                <a:gs pos="0">
                  <a:srgbClr val="00BCC2"/>
                </a:gs>
                <a:gs pos="100000">
                  <a:srgbClr val="B2E4C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75" name="Google Shape;1575;p92"/>
            <p:cNvGrpSpPr/>
            <p:nvPr/>
          </p:nvGrpSpPr>
          <p:grpSpPr>
            <a:xfrm>
              <a:off x="478453" y="1444925"/>
              <a:ext cx="6044368" cy="1654025"/>
              <a:chOff x="478475" y="1444925"/>
              <a:chExt cx="6109125" cy="1654025"/>
            </a:xfrm>
          </p:grpSpPr>
          <p:pic>
            <p:nvPicPr>
              <p:cNvPr id="1576" name="Google Shape;1576;p92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78475" y="1542350"/>
                <a:ext cx="5634450" cy="15566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77" name="Google Shape;1577;p92"/>
              <p:cNvSpPr txBox="1"/>
              <p:nvPr/>
            </p:nvSpPr>
            <p:spPr>
              <a:xfrm>
                <a:off x="4733300" y="1444925"/>
                <a:ext cx="18543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dk2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Azure -&gt; Openstack</a:t>
                </a:r>
                <a:endParaRPr sz="1200">
                  <a:solidFill>
                    <a:schemeClr val="dk2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</p:grpSp>
        <p:grpSp>
          <p:nvGrpSpPr>
            <p:cNvPr id="1578" name="Google Shape;1578;p92"/>
            <p:cNvGrpSpPr/>
            <p:nvPr/>
          </p:nvGrpSpPr>
          <p:grpSpPr>
            <a:xfrm>
              <a:off x="478475" y="3180600"/>
              <a:ext cx="6011500" cy="1581025"/>
              <a:chOff x="478475" y="3180600"/>
              <a:chExt cx="6011500" cy="1581025"/>
            </a:xfrm>
          </p:grpSpPr>
          <p:pic>
            <p:nvPicPr>
              <p:cNvPr id="1579" name="Google Shape;1579;p92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478475" y="3251350"/>
                <a:ext cx="5584775" cy="15102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80" name="Google Shape;1580;p92"/>
              <p:cNvSpPr txBox="1"/>
              <p:nvPr/>
            </p:nvSpPr>
            <p:spPr>
              <a:xfrm>
                <a:off x="4635675" y="3180600"/>
                <a:ext cx="18543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dk2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Openstack -&gt; Azure</a:t>
                </a:r>
                <a:endParaRPr sz="1200">
                  <a:solidFill>
                    <a:schemeClr val="dk2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93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6" name="Google Shape;158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625" y="1187175"/>
            <a:ext cx="2321300" cy="3544299"/>
          </a:xfrm>
          <a:prstGeom prst="rect">
            <a:avLst/>
          </a:prstGeom>
          <a:noFill/>
          <a:ln>
            <a:noFill/>
          </a:ln>
        </p:spPr>
      </p:pic>
      <p:sp>
        <p:nvSpPr>
          <p:cNvPr id="1587" name="Google Shape;1587;p93"/>
          <p:cNvSpPr txBox="1"/>
          <p:nvPr>
            <p:ph type="title"/>
          </p:nvPr>
        </p:nvSpPr>
        <p:spPr>
          <a:xfrm>
            <a:off x="661575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GCP VPN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1588" name="Google Shape;1588;p93"/>
          <p:cNvCxnSpPr/>
          <p:nvPr/>
        </p:nvCxnSpPr>
        <p:spPr>
          <a:xfrm>
            <a:off x="4133030" y="505650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89" name="Google Shape;1589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59609" y="323173"/>
            <a:ext cx="430225" cy="3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0" name="Google Shape;1590;p93"/>
          <p:cNvSpPr/>
          <p:nvPr/>
        </p:nvSpPr>
        <p:spPr>
          <a:xfrm>
            <a:off x="2690425" y="1187225"/>
            <a:ext cx="3635400" cy="35442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1" name="Google Shape;1591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8925" y="1187175"/>
            <a:ext cx="3546500" cy="354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2" name="Google Shape;1592;p93"/>
          <p:cNvSpPr/>
          <p:nvPr/>
        </p:nvSpPr>
        <p:spPr>
          <a:xfrm>
            <a:off x="5255900" y="1187275"/>
            <a:ext cx="2364000" cy="35442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3" name="Google Shape;1593;p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6725" y="1187225"/>
            <a:ext cx="2283050" cy="354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4" name="Google Shape;1594;p9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59600" y="323175"/>
            <a:ext cx="493035" cy="42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94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0" name="Google Shape;1600;p94"/>
          <p:cNvSpPr txBox="1"/>
          <p:nvPr/>
        </p:nvSpPr>
        <p:spPr>
          <a:xfrm>
            <a:off x="5372375" y="335525"/>
            <a:ext cx="243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Openstack VPN 설정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01" name="Google Shape;1601;p94"/>
          <p:cNvSpPr txBox="1"/>
          <p:nvPr/>
        </p:nvSpPr>
        <p:spPr>
          <a:xfrm>
            <a:off x="497625" y="1209175"/>
            <a:ext cx="107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gcp.conf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602" name="Google Shape;160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800" y="1609375"/>
            <a:ext cx="34671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3" name="Google Shape;1603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0150" y="1609375"/>
            <a:ext cx="4181550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4" name="Google Shape;1604;p94"/>
          <p:cNvSpPr txBox="1"/>
          <p:nvPr/>
        </p:nvSpPr>
        <p:spPr>
          <a:xfrm>
            <a:off x="4360150" y="1209175"/>
            <a:ext cx="107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gcp.secrets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605" name="Google Shape;1605;p94"/>
          <p:cNvSpPr txBox="1"/>
          <p:nvPr>
            <p:ph type="title"/>
          </p:nvPr>
        </p:nvSpPr>
        <p:spPr>
          <a:xfrm>
            <a:off x="661575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GCP VPN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606" name="Google Shape;1606;p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59600" y="323175"/>
            <a:ext cx="493035" cy="424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7" name="Google Shape;1607;p94"/>
          <p:cNvCxnSpPr/>
          <p:nvPr/>
        </p:nvCxnSpPr>
        <p:spPr>
          <a:xfrm>
            <a:off x="4133030" y="505650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08" name="Google Shape;1608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60145" y="2806873"/>
            <a:ext cx="4101199" cy="1615452"/>
          </a:xfrm>
          <a:prstGeom prst="rect">
            <a:avLst/>
          </a:prstGeom>
          <a:noFill/>
          <a:ln>
            <a:noFill/>
          </a:ln>
        </p:spPr>
      </p:pic>
      <p:sp>
        <p:nvSpPr>
          <p:cNvPr id="1609" name="Google Shape;1609;p94"/>
          <p:cNvSpPr txBox="1"/>
          <p:nvPr/>
        </p:nvSpPr>
        <p:spPr>
          <a:xfrm>
            <a:off x="4360150" y="2371650"/>
            <a:ext cx="176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Router 설정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1610" name="Google Shape;1610;p94"/>
          <p:cNvGrpSpPr/>
          <p:nvPr/>
        </p:nvGrpSpPr>
        <p:grpSpPr>
          <a:xfrm>
            <a:off x="2062105" y="1351514"/>
            <a:ext cx="6648325" cy="3464665"/>
            <a:chOff x="1605625" y="1112888"/>
            <a:chExt cx="6997500" cy="3525300"/>
          </a:xfrm>
        </p:grpSpPr>
        <p:grpSp>
          <p:nvGrpSpPr>
            <p:cNvPr id="1611" name="Google Shape;1611;p94"/>
            <p:cNvGrpSpPr/>
            <p:nvPr/>
          </p:nvGrpSpPr>
          <p:grpSpPr>
            <a:xfrm>
              <a:off x="1605625" y="1112888"/>
              <a:ext cx="5865300" cy="3525300"/>
              <a:chOff x="1690175" y="1075138"/>
              <a:chExt cx="5865300" cy="3525300"/>
            </a:xfrm>
          </p:grpSpPr>
          <p:sp>
            <p:nvSpPr>
              <p:cNvPr id="1612" name="Google Shape;1612;p94"/>
              <p:cNvSpPr/>
              <p:nvPr/>
            </p:nvSpPr>
            <p:spPr>
              <a:xfrm>
                <a:off x="1690175" y="1075138"/>
                <a:ext cx="5865300" cy="3525300"/>
              </a:xfrm>
              <a:prstGeom prst="rect">
                <a:avLst/>
              </a:prstGeom>
              <a:gradFill>
                <a:gsLst>
                  <a:gs pos="0">
                    <a:srgbClr val="00BCC2"/>
                  </a:gs>
                  <a:gs pos="100000">
                    <a:srgbClr val="B2E4C2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613" name="Google Shape;1613;p94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1912626" y="1228726"/>
                <a:ext cx="5448991" cy="1515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14" name="Google Shape;1614;p94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1912625" y="2889702"/>
                <a:ext cx="5449000" cy="150762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15" name="Google Shape;1615;p94"/>
            <p:cNvGrpSpPr/>
            <p:nvPr/>
          </p:nvGrpSpPr>
          <p:grpSpPr>
            <a:xfrm>
              <a:off x="5822688" y="1197800"/>
              <a:ext cx="2780438" cy="2057725"/>
              <a:chOff x="5822688" y="1197800"/>
              <a:chExt cx="2780438" cy="2057725"/>
            </a:xfrm>
          </p:grpSpPr>
          <p:sp>
            <p:nvSpPr>
              <p:cNvPr id="1616" name="Google Shape;1616;p94"/>
              <p:cNvSpPr txBox="1"/>
              <p:nvPr/>
            </p:nvSpPr>
            <p:spPr>
              <a:xfrm>
                <a:off x="5854525" y="1197800"/>
                <a:ext cx="2748600" cy="39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0">
                    <a:solidFill>
                      <a:schemeClr val="lt1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GCP -&gt; Openstack</a:t>
                </a:r>
                <a:endParaRPr sz="1300">
                  <a:solidFill>
                    <a:schemeClr val="lt1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  <p:sp>
            <p:nvSpPr>
              <p:cNvPr id="1617" name="Google Shape;1617;p94"/>
              <p:cNvSpPr txBox="1"/>
              <p:nvPr/>
            </p:nvSpPr>
            <p:spPr>
              <a:xfrm>
                <a:off x="5822688" y="2864025"/>
                <a:ext cx="2748600" cy="39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0">
                    <a:solidFill>
                      <a:schemeClr val="lt1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Openstack -&gt; GCP</a:t>
                </a:r>
                <a:endParaRPr sz="1300">
                  <a:solidFill>
                    <a:schemeClr val="lt1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2"/>
          <p:cNvSpPr/>
          <p:nvPr/>
        </p:nvSpPr>
        <p:spPr>
          <a:xfrm>
            <a:off x="5727718" y="2117270"/>
            <a:ext cx="1889100" cy="17583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32"/>
          <p:cNvSpPr/>
          <p:nvPr/>
        </p:nvSpPr>
        <p:spPr>
          <a:xfrm>
            <a:off x="1414515" y="2096152"/>
            <a:ext cx="1889100" cy="17583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32"/>
          <p:cNvSpPr/>
          <p:nvPr/>
        </p:nvSpPr>
        <p:spPr>
          <a:xfrm>
            <a:off x="3484120" y="2109172"/>
            <a:ext cx="1889100" cy="17583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32"/>
          <p:cNvSpPr txBox="1"/>
          <p:nvPr>
            <p:ph idx="2" type="title"/>
          </p:nvPr>
        </p:nvSpPr>
        <p:spPr>
          <a:xfrm>
            <a:off x="748749" y="2151242"/>
            <a:ext cx="18891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ELB</a:t>
            </a:r>
            <a:endParaRPr/>
          </a:p>
        </p:txBody>
      </p:sp>
      <p:sp>
        <p:nvSpPr>
          <p:cNvPr id="454" name="Google Shape;454;p32"/>
          <p:cNvSpPr txBox="1"/>
          <p:nvPr>
            <p:ph idx="3" type="title"/>
          </p:nvPr>
        </p:nvSpPr>
        <p:spPr>
          <a:xfrm>
            <a:off x="2131129" y="2126570"/>
            <a:ext cx="18891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 sz="1800"/>
              <a:t>Route53</a:t>
            </a:r>
            <a:endParaRPr sz="1800"/>
          </a:p>
        </p:txBody>
      </p:sp>
      <p:sp>
        <p:nvSpPr>
          <p:cNvPr id="455" name="Google Shape;455;p32"/>
          <p:cNvSpPr txBox="1"/>
          <p:nvPr>
            <p:ph idx="5" type="title"/>
          </p:nvPr>
        </p:nvSpPr>
        <p:spPr>
          <a:xfrm>
            <a:off x="3535237" y="4005994"/>
            <a:ext cx="18891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VPN</a:t>
            </a:r>
            <a:endParaRPr/>
          </a:p>
        </p:txBody>
      </p:sp>
      <p:sp>
        <p:nvSpPr>
          <p:cNvPr id="456" name="Google Shape;456;p32"/>
          <p:cNvSpPr/>
          <p:nvPr/>
        </p:nvSpPr>
        <p:spPr>
          <a:xfrm>
            <a:off x="576350" y="617847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7" name="Google Shape;457;p32"/>
          <p:cNvGrpSpPr/>
          <p:nvPr/>
        </p:nvGrpSpPr>
        <p:grpSpPr>
          <a:xfrm>
            <a:off x="267950" y="860247"/>
            <a:ext cx="308400" cy="4003200"/>
            <a:chOff x="5679105" y="2461344"/>
            <a:chExt cx="308400" cy="4003200"/>
          </a:xfrm>
        </p:grpSpPr>
        <p:sp>
          <p:nvSpPr>
            <p:cNvPr id="458" name="Google Shape;458;p32"/>
            <p:cNvSpPr/>
            <p:nvPr/>
          </p:nvSpPr>
          <p:spPr>
            <a:xfrm>
              <a:off x="5816800" y="4683000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9" name="Google Shape;459;p32"/>
            <p:cNvCxnSpPr>
              <a:endCxn id="456" idx="1"/>
            </p:cNvCxnSpPr>
            <p:nvPr/>
          </p:nvCxnSpPr>
          <p:spPr>
            <a:xfrm rot="-5400000">
              <a:off x="3831705" y="4308744"/>
              <a:ext cx="4003200" cy="308400"/>
            </a:xfrm>
            <a:prstGeom prst="bentConnector2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60" name="Google Shape;460;p32"/>
          <p:cNvGrpSpPr/>
          <p:nvPr/>
        </p:nvGrpSpPr>
        <p:grpSpPr>
          <a:xfrm flipH="1">
            <a:off x="8567750" y="860247"/>
            <a:ext cx="335100" cy="3968700"/>
            <a:chOff x="5654020" y="2414893"/>
            <a:chExt cx="335100" cy="3968700"/>
          </a:xfrm>
        </p:grpSpPr>
        <p:sp>
          <p:nvSpPr>
            <p:cNvPr id="461" name="Google Shape;461;p32"/>
            <p:cNvSpPr/>
            <p:nvPr/>
          </p:nvSpPr>
          <p:spPr>
            <a:xfrm>
              <a:off x="5816800" y="4683000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2" name="Google Shape;462;p32"/>
            <p:cNvCxnSpPr>
              <a:endCxn id="456" idx="3"/>
            </p:cNvCxnSpPr>
            <p:nvPr/>
          </p:nvCxnSpPr>
          <p:spPr>
            <a:xfrm rot="-5400000">
              <a:off x="3837220" y="4231693"/>
              <a:ext cx="3968700" cy="335100"/>
            </a:xfrm>
            <a:prstGeom prst="bentConnector2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63" name="Google Shape;463;p32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3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AWS </a:t>
            </a:r>
            <a:r>
              <a:rPr lang="en-US" sz="33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주요 사용 기능</a:t>
            </a:r>
            <a:endParaRPr sz="33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464" name="Google Shape;464;p32"/>
          <p:cNvGrpSpPr/>
          <p:nvPr/>
        </p:nvGrpSpPr>
        <p:grpSpPr>
          <a:xfrm>
            <a:off x="1316805" y="1505737"/>
            <a:ext cx="763981" cy="709705"/>
            <a:chOff x="1688750" y="1966924"/>
            <a:chExt cx="1039300" cy="968433"/>
          </a:xfrm>
        </p:grpSpPr>
        <p:sp>
          <p:nvSpPr>
            <p:cNvPr id="465" name="Google Shape;465;p32"/>
            <p:cNvSpPr/>
            <p:nvPr/>
          </p:nvSpPr>
          <p:spPr>
            <a:xfrm>
              <a:off x="1688750" y="1966924"/>
              <a:ext cx="1039300" cy="968433"/>
            </a:xfrm>
            <a:prstGeom prst="rect">
              <a:avLst/>
            </a:prstGeom>
            <a:gradFill>
              <a:gsLst>
                <a:gs pos="0">
                  <a:srgbClr val="00BCC2"/>
                </a:gs>
                <a:gs pos="100000">
                  <a:srgbClr val="B2E4C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6" name="Google Shape;466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66638" y="2023050"/>
              <a:ext cx="874783" cy="8327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7" name="Google Shape;467;p32"/>
          <p:cNvGrpSpPr/>
          <p:nvPr/>
        </p:nvGrpSpPr>
        <p:grpSpPr>
          <a:xfrm>
            <a:off x="2707768" y="1497515"/>
            <a:ext cx="746283" cy="732812"/>
            <a:chOff x="2580968" y="1523990"/>
            <a:chExt cx="746283" cy="732812"/>
          </a:xfrm>
        </p:grpSpPr>
        <p:sp>
          <p:nvSpPr>
            <p:cNvPr id="468" name="Google Shape;468;p32"/>
            <p:cNvSpPr/>
            <p:nvPr/>
          </p:nvSpPr>
          <p:spPr>
            <a:xfrm>
              <a:off x="2580968" y="1523990"/>
              <a:ext cx="746283" cy="732812"/>
            </a:xfrm>
            <a:prstGeom prst="rect">
              <a:avLst/>
            </a:prstGeom>
            <a:gradFill>
              <a:gsLst>
                <a:gs pos="0">
                  <a:srgbClr val="00BCC2"/>
                </a:gs>
                <a:gs pos="100000">
                  <a:srgbClr val="B2E4C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9" name="Google Shape;469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56151" y="1575598"/>
              <a:ext cx="614035" cy="6229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0" name="Google Shape;470;p32"/>
          <p:cNvGrpSpPr/>
          <p:nvPr/>
        </p:nvGrpSpPr>
        <p:grpSpPr>
          <a:xfrm>
            <a:off x="4070991" y="1506533"/>
            <a:ext cx="751879" cy="723794"/>
            <a:chOff x="3833035" y="1533008"/>
            <a:chExt cx="751879" cy="723794"/>
          </a:xfrm>
        </p:grpSpPr>
        <p:sp>
          <p:nvSpPr>
            <p:cNvPr id="471" name="Google Shape;471;p32"/>
            <p:cNvSpPr/>
            <p:nvPr/>
          </p:nvSpPr>
          <p:spPr>
            <a:xfrm>
              <a:off x="3833035" y="1533008"/>
              <a:ext cx="751879" cy="723794"/>
            </a:xfrm>
            <a:prstGeom prst="rect">
              <a:avLst/>
            </a:prstGeom>
            <a:gradFill>
              <a:gsLst>
                <a:gs pos="0">
                  <a:srgbClr val="00BCC2"/>
                </a:gs>
                <a:gs pos="100000">
                  <a:srgbClr val="B2E4C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2" name="Google Shape;472;p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904804" y="1588228"/>
              <a:ext cx="625189" cy="6103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3" name="Google Shape;473;p32"/>
          <p:cNvSpPr txBox="1"/>
          <p:nvPr/>
        </p:nvSpPr>
        <p:spPr>
          <a:xfrm>
            <a:off x="3508097" y="2087702"/>
            <a:ext cx="18891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ugaz One"/>
              <a:buNone/>
            </a:pPr>
            <a:r>
              <a:rPr b="1" i="0" lang="en-US" sz="25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EFS</a:t>
            </a:r>
            <a:endParaRPr b="1" i="0" sz="2500" u="none" cap="none" strike="noStrik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474" name="Google Shape;474;p32"/>
          <p:cNvGrpSpPr/>
          <p:nvPr/>
        </p:nvGrpSpPr>
        <p:grpSpPr>
          <a:xfrm>
            <a:off x="5519864" y="1499330"/>
            <a:ext cx="769868" cy="730997"/>
            <a:chOff x="5074341" y="1528498"/>
            <a:chExt cx="769868" cy="730997"/>
          </a:xfrm>
        </p:grpSpPr>
        <p:sp>
          <p:nvSpPr>
            <p:cNvPr id="475" name="Google Shape;475;p32"/>
            <p:cNvSpPr/>
            <p:nvPr/>
          </p:nvSpPr>
          <p:spPr>
            <a:xfrm>
              <a:off x="5074341" y="1528498"/>
              <a:ext cx="769868" cy="730997"/>
            </a:xfrm>
            <a:prstGeom prst="rect">
              <a:avLst/>
            </a:prstGeom>
            <a:gradFill>
              <a:gsLst>
                <a:gs pos="0">
                  <a:srgbClr val="00BCC2"/>
                </a:gs>
                <a:gs pos="100000">
                  <a:srgbClr val="B2E4C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6" name="Google Shape;476;p3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147494" y="1582781"/>
              <a:ext cx="629040" cy="615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7" name="Google Shape;477;p32"/>
          <p:cNvSpPr txBox="1"/>
          <p:nvPr/>
        </p:nvSpPr>
        <p:spPr>
          <a:xfrm>
            <a:off x="4991129" y="2196886"/>
            <a:ext cx="18891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ugaz One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rPr>
              <a:t>Cloud </a:t>
            </a:r>
            <a:endParaRPr b="0" i="0" sz="1800" u="none" cap="none" strike="noStrike">
              <a:solidFill>
                <a:schemeClr val="lt1"/>
              </a:solidFill>
              <a:latin typeface="Fugaz One"/>
              <a:ea typeface="Fugaz One"/>
              <a:cs typeface="Fugaz One"/>
              <a:sym typeface="Fugaz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ugaz One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rPr>
              <a:t>Front</a:t>
            </a:r>
            <a:endParaRPr b="0" i="0" sz="1800" u="none" cap="none" strike="noStrike">
              <a:solidFill>
                <a:schemeClr val="lt1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sp>
        <p:nvSpPr>
          <p:cNvPr id="478" name="Google Shape;478;p32"/>
          <p:cNvSpPr/>
          <p:nvPr/>
        </p:nvSpPr>
        <p:spPr>
          <a:xfrm>
            <a:off x="6978441" y="1499330"/>
            <a:ext cx="769868" cy="730997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32"/>
          <p:cNvSpPr/>
          <p:nvPr/>
        </p:nvSpPr>
        <p:spPr>
          <a:xfrm>
            <a:off x="1311478" y="3391809"/>
            <a:ext cx="769868" cy="730997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32"/>
          <p:cNvSpPr/>
          <p:nvPr/>
        </p:nvSpPr>
        <p:spPr>
          <a:xfrm>
            <a:off x="2684112" y="3384429"/>
            <a:ext cx="769868" cy="730997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32"/>
          <p:cNvSpPr/>
          <p:nvPr/>
        </p:nvSpPr>
        <p:spPr>
          <a:xfrm>
            <a:off x="4094853" y="3370734"/>
            <a:ext cx="769868" cy="730997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32"/>
          <p:cNvSpPr/>
          <p:nvPr/>
        </p:nvSpPr>
        <p:spPr>
          <a:xfrm>
            <a:off x="5561434" y="3370733"/>
            <a:ext cx="769868" cy="730997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32"/>
          <p:cNvSpPr/>
          <p:nvPr/>
        </p:nvSpPr>
        <p:spPr>
          <a:xfrm>
            <a:off x="7013233" y="3381271"/>
            <a:ext cx="769868" cy="730997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4" name="Google Shape;484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48364" y="3435897"/>
            <a:ext cx="650603" cy="608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99683" y="3445569"/>
            <a:ext cx="602449" cy="623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054291" y="1541088"/>
            <a:ext cx="624333" cy="614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3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152372" y="3417622"/>
            <a:ext cx="654830" cy="632654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32"/>
          <p:cNvSpPr txBox="1"/>
          <p:nvPr/>
        </p:nvSpPr>
        <p:spPr>
          <a:xfrm>
            <a:off x="6412407" y="2151245"/>
            <a:ext cx="18891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ugaz One"/>
              <a:buNone/>
            </a:pPr>
            <a:r>
              <a:rPr b="0" i="0" lang="en-US" sz="2500" u="none" cap="none" strike="noStrik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rPr>
              <a:t>S3</a:t>
            </a:r>
            <a:endParaRPr b="0" i="0" sz="2500" u="none" cap="none" strike="noStrike">
              <a:solidFill>
                <a:schemeClr val="lt1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sp>
        <p:nvSpPr>
          <p:cNvPr id="489" name="Google Shape;489;p32"/>
          <p:cNvSpPr txBox="1"/>
          <p:nvPr/>
        </p:nvSpPr>
        <p:spPr>
          <a:xfrm>
            <a:off x="2100627" y="4011742"/>
            <a:ext cx="18891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ugaz One"/>
              <a:buNone/>
            </a:pPr>
            <a:r>
              <a:rPr lang="en-US" sz="2500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rPr>
              <a:t>ACM</a:t>
            </a:r>
            <a:endParaRPr b="0" i="0" sz="2500" u="none" cap="none" strike="noStrike">
              <a:solidFill>
                <a:schemeClr val="lt1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sp>
        <p:nvSpPr>
          <p:cNvPr id="490" name="Google Shape;490;p32"/>
          <p:cNvSpPr txBox="1"/>
          <p:nvPr/>
        </p:nvSpPr>
        <p:spPr>
          <a:xfrm>
            <a:off x="1074974" y="4069892"/>
            <a:ext cx="18891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ugaz One"/>
              <a:buNone/>
            </a:pPr>
            <a:r>
              <a:rPr lang="en-US" sz="1800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rPr>
              <a:t> Storage</a:t>
            </a:r>
            <a:endParaRPr sz="1800">
              <a:solidFill>
                <a:schemeClr val="lt1"/>
              </a:solidFill>
              <a:latin typeface="Fugaz One"/>
              <a:ea typeface="Fugaz One"/>
              <a:cs typeface="Fugaz One"/>
              <a:sym typeface="Fugaz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ugaz One"/>
              <a:buNone/>
            </a:pPr>
            <a:r>
              <a:rPr lang="en-US" sz="1800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rPr>
              <a:t>Gateway</a:t>
            </a:r>
            <a:endParaRPr sz="1800">
              <a:solidFill>
                <a:schemeClr val="lt1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pic>
        <p:nvPicPr>
          <p:cNvPr id="491" name="Google Shape;491;p3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64346" y="3444446"/>
            <a:ext cx="631152" cy="626579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32"/>
          <p:cNvSpPr txBox="1"/>
          <p:nvPr/>
        </p:nvSpPr>
        <p:spPr>
          <a:xfrm>
            <a:off x="4994434" y="3996549"/>
            <a:ext cx="18891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ugaz One"/>
              <a:buNone/>
            </a:pPr>
            <a:r>
              <a:rPr lang="en-US" sz="2500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rPr>
              <a:t>SNS</a:t>
            </a:r>
            <a:endParaRPr b="0" i="0" sz="2500" u="none" cap="none" strike="noStrike">
              <a:solidFill>
                <a:schemeClr val="lt1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sp>
        <p:nvSpPr>
          <p:cNvPr id="493" name="Google Shape;493;p32"/>
          <p:cNvSpPr txBox="1"/>
          <p:nvPr/>
        </p:nvSpPr>
        <p:spPr>
          <a:xfrm>
            <a:off x="6460128" y="4115217"/>
            <a:ext cx="18891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ugaz One"/>
              <a:buNone/>
            </a:pPr>
            <a:r>
              <a:rPr lang="en-US" sz="2000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rPr>
              <a:t>Cloud</a:t>
            </a:r>
            <a:endParaRPr sz="2000">
              <a:solidFill>
                <a:schemeClr val="lt1"/>
              </a:solidFill>
              <a:latin typeface="Fugaz One"/>
              <a:ea typeface="Fugaz One"/>
              <a:cs typeface="Fugaz One"/>
              <a:sym typeface="Fugaz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ugaz One"/>
              <a:buNone/>
            </a:pPr>
            <a:r>
              <a:rPr lang="en-US" sz="2000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rPr>
              <a:t>watch</a:t>
            </a:r>
            <a:endParaRPr b="0" i="0" sz="2000" u="none" cap="none" strike="noStrike">
              <a:solidFill>
                <a:schemeClr val="lt1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pic>
        <p:nvPicPr>
          <p:cNvPr id="494" name="Google Shape;494;p3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085221" y="3435898"/>
            <a:ext cx="634921" cy="630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3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748375" y="3445575"/>
            <a:ext cx="654825" cy="62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3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085525" y="3445575"/>
            <a:ext cx="624325" cy="62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3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626826" y="3435925"/>
            <a:ext cx="654825" cy="63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95"/>
          <p:cNvSpPr/>
          <p:nvPr/>
        </p:nvSpPr>
        <p:spPr>
          <a:xfrm>
            <a:off x="2059198" y="1768645"/>
            <a:ext cx="5025600" cy="16062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AWS EFS</a:t>
            </a:r>
            <a:endParaRPr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96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96"/>
          <p:cNvSpPr txBox="1"/>
          <p:nvPr>
            <p:ph type="title"/>
          </p:nvPr>
        </p:nvSpPr>
        <p:spPr>
          <a:xfrm>
            <a:off x="661575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EFS Mount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629" name="Google Shape;1629;p96"/>
          <p:cNvSpPr txBox="1"/>
          <p:nvPr/>
        </p:nvSpPr>
        <p:spPr>
          <a:xfrm>
            <a:off x="3575350" y="2863138"/>
            <a:ext cx="4341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Openstack Routing 설정</a:t>
            </a:r>
            <a:endParaRPr sz="15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30" name="Google Shape;1630;p96"/>
          <p:cNvSpPr txBox="1"/>
          <p:nvPr/>
        </p:nvSpPr>
        <p:spPr>
          <a:xfrm>
            <a:off x="2635125" y="3314050"/>
            <a:ext cx="489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# ip route add 10.15.0.0/16 dev br-ex via 192.168.5.10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631" name="Google Shape;1631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3" y="293426"/>
            <a:ext cx="434787" cy="424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96"/>
          <p:cNvCxnSpPr/>
          <p:nvPr/>
        </p:nvCxnSpPr>
        <p:spPr>
          <a:xfrm>
            <a:off x="4133030" y="505650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33" name="Google Shape;1633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2964" y="965401"/>
            <a:ext cx="1128873" cy="1034299"/>
          </a:xfrm>
          <a:prstGeom prst="rect">
            <a:avLst/>
          </a:prstGeom>
          <a:noFill/>
          <a:ln>
            <a:noFill/>
          </a:ln>
        </p:spPr>
      </p:pic>
      <p:sp>
        <p:nvSpPr>
          <p:cNvPr id="1634" name="Google Shape;1634;p96"/>
          <p:cNvSpPr/>
          <p:nvPr/>
        </p:nvSpPr>
        <p:spPr>
          <a:xfrm>
            <a:off x="2086223" y="3663050"/>
            <a:ext cx="5328300" cy="11124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5" name="Google Shape;1635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6125" y="3749650"/>
            <a:ext cx="5162550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6" name="Google Shape;1636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38641" y="2134763"/>
            <a:ext cx="3103833" cy="705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97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2" name="Google Shape;1642;p97"/>
          <p:cNvSpPr txBox="1"/>
          <p:nvPr/>
        </p:nvSpPr>
        <p:spPr>
          <a:xfrm>
            <a:off x="3904575" y="974475"/>
            <a:ext cx="434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tamaran"/>
                <a:ea typeface="Catamaran"/>
                <a:cs typeface="Catamaran"/>
                <a:sym typeface="Catamaran"/>
              </a:rPr>
              <a:t>연결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643" name="Google Shape;1643;p97"/>
          <p:cNvSpPr txBox="1"/>
          <p:nvPr/>
        </p:nvSpPr>
        <p:spPr>
          <a:xfrm>
            <a:off x="5468450" y="1191600"/>
            <a:ext cx="204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GCP</a:t>
            </a:r>
            <a:endParaRPr sz="16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644" name="Google Shape;1644;p97"/>
          <p:cNvSpPr txBox="1"/>
          <p:nvPr/>
        </p:nvSpPr>
        <p:spPr>
          <a:xfrm>
            <a:off x="5450150" y="2231488"/>
            <a:ext cx="204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AWS</a:t>
            </a:r>
            <a:endParaRPr sz="16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645" name="Google Shape;1645;p97"/>
          <p:cNvSpPr txBox="1"/>
          <p:nvPr/>
        </p:nvSpPr>
        <p:spPr>
          <a:xfrm>
            <a:off x="5514500" y="3266850"/>
            <a:ext cx="204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Openstack</a:t>
            </a:r>
            <a:endParaRPr sz="16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646" name="Google Shape;1646;p97"/>
          <p:cNvSpPr txBox="1"/>
          <p:nvPr/>
        </p:nvSpPr>
        <p:spPr>
          <a:xfrm>
            <a:off x="5428650" y="4085625"/>
            <a:ext cx="204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Azure</a:t>
            </a:r>
            <a:endParaRPr sz="16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647" name="Google Shape;1647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3" y="293426"/>
            <a:ext cx="434787" cy="424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8" name="Google Shape;1648;p97"/>
          <p:cNvCxnSpPr/>
          <p:nvPr/>
        </p:nvCxnSpPr>
        <p:spPr>
          <a:xfrm>
            <a:off x="4133030" y="505650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9" name="Google Shape;1649;p97"/>
          <p:cNvSpPr txBox="1"/>
          <p:nvPr>
            <p:ph type="title"/>
          </p:nvPr>
        </p:nvSpPr>
        <p:spPr>
          <a:xfrm>
            <a:off x="661575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EFS Mount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1650" name="Google Shape;1650;p97"/>
          <p:cNvCxnSpPr/>
          <p:nvPr/>
        </p:nvCxnSpPr>
        <p:spPr>
          <a:xfrm flipH="1" rot="10800000">
            <a:off x="5006880" y="502338"/>
            <a:ext cx="26412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1" name="Google Shape;1651;p97"/>
          <p:cNvCxnSpPr/>
          <p:nvPr/>
        </p:nvCxnSpPr>
        <p:spPr>
          <a:xfrm flipH="1">
            <a:off x="7648155" y="502338"/>
            <a:ext cx="1500" cy="394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2" name="Google Shape;1652;p97"/>
          <p:cNvCxnSpPr/>
          <p:nvPr/>
        </p:nvCxnSpPr>
        <p:spPr>
          <a:xfrm flipH="1" rot="10800000">
            <a:off x="5447725" y="1613150"/>
            <a:ext cx="2200500" cy="1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3" name="Google Shape;1653;p97"/>
          <p:cNvCxnSpPr>
            <a:stCxn id="1654" idx="3"/>
          </p:cNvCxnSpPr>
          <p:nvPr/>
        </p:nvCxnSpPr>
        <p:spPr>
          <a:xfrm>
            <a:off x="5299951" y="2643275"/>
            <a:ext cx="23481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5" name="Google Shape;1655;p97"/>
          <p:cNvCxnSpPr/>
          <p:nvPr/>
        </p:nvCxnSpPr>
        <p:spPr>
          <a:xfrm>
            <a:off x="5301749" y="3694425"/>
            <a:ext cx="23535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6" name="Google Shape;1656;p97"/>
          <p:cNvCxnSpPr/>
          <p:nvPr/>
        </p:nvCxnSpPr>
        <p:spPr>
          <a:xfrm flipH="1" rot="10800000">
            <a:off x="5391125" y="4457150"/>
            <a:ext cx="2256900" cy="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7" name="Google Shape;1657;p97"/>
          <p:cNvSpPr/>
          <p:nvPr/>
        </p:nvSpPr>
        <p:spPr>
          <a:xfrm>
            <a:off x="870138" y="960538"/>
            <a:ext cx="4591500" cy="10650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8" name="Google Shape;1658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5238" y="1039288"/>
            <a:ext cx="4341301" cy="90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9" name="Google Shape;1659;p97"/>
          <p:cNvSpPr/>
          <p:nvPr/>
        </p:nvSpPr>
        <p:spPr>
          <a:xfrm>
            <a:off x="870150" y="2141063"/>
            <a:ext cx="4525500" cy="10044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4" name="Google Shape;1654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5825" y="2238013"/>
            <a:ext cx="4334126" cy="81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0" name="Google Shape;1660;p97"/>
          <p:cNvSpPr/>
          <p:nvPr/>
        </p:nvSpPr>
        <p:spPr>
          <a:xfrm>
            <a:off x="837150" y="3263323"/>
            <a:ext cx="4591500" cy="8223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1" name="Google Shape;1661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2250" y="3347675"/>
            <a:ext cx="4341299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2" name="Google Shape;1662;p97"/>
          <p:cNvSpPr/>
          <p:nvPr/>
        </p:nvSpPr>
        <p:spPr>
          <a:xfrm>
            <a:off x="837138" y="4203473"/>
            <a:ext cx="4591500" cy="8223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3" name="Google Shape;1663;p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5250" y="4300425"/>
            <a:ext cx="4341301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98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9" name="Google Shape;1669;p98"/>
          <p:cNvSpPr txBox="1"/>
          <p:nvPr>
            <p:ph type="title"/>
          </p:nvPr>
        </p:nvSpPr>
        <p:spPr>
          <a:xfrm>
            <a:off x="661575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Route 53 생성</a:t>
            </a: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0" name="Google Shape;1670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25" y="323846"/>
            <a:ext cx="357639" cy="3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1" name="Google Shape;1671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000" y="1308775"/>
            <a:ext cx="3337225" cy="3084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72" name="Google Shape;1672;p98"/>
          <p:cNvSpPr txBox="1"/>
          <p:nvPr/>
        </p:nvSpPr>
        <p:spPr>
          <a:xfrm>
            <a:off x="98000" y="932788"/>
            <a:ext cx="3243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호스팅 영역 생성 및 네임 서버 등록</a:t>
            </a:r>
            <a:endParaRPr sz="12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673" name="Google Shape;1673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6975" y="894352"/>
            <a:ext cx="5121300" cy="1677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74" name="Google Shape;1674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6975" y="2935350"/>
            <a:ext cx="5121300" cy="2017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675" name="Google Shape;1675;p98"/>
          <p:cNvCxnSpPr>
            <a:stCxn id="1671" idx="3"/>
            <a:endCxn id="1673" idx="1"/>
          </p:cNvCxnSpPr>
          <p:nvPr/>
        </p:nvCxnSpPr>
        <p:spPr>
          <a:xfrm flipH="1" rot="10800000">
            <a:off x="3509225" y="1733063"/>
            <a:ext cx="287700" cy="111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6" name="Google Shape;1676;p98"/>
          <p:cNvCxnSpPr>
            <a:stCxn id="1673" idx="2"/>
            <a:endCxn id="1674" idx="0"/>
          </p:cNvCxnSpPr>
          <p:nvPr/>
        </p:nvCxnSpPr>
        <p:spPr>
          <a:xfrm>
            <a:off x="6357625" y="2571752"/>
            <a:ext cx="0" cy="363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7" name="Google Shape;1677;p98"/>
          <p:cNvCxnSpPr/>
          <p:nvPr/>
        </p:nvCxnSpPr>
        <p:spPr>
          <a:xfrm>
            <a:off x="4133030" y="505650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8" name="Google Shape;1678;p98"/>
          <p:cNvSpPr/>
          <p:nvPr/>
        </p:nvSpPr>
        <p:spPr>
          <a:xfrm>
            <a:off x="5992500" y="1225200"/>
            <a:ext cx="1224000" cy="9261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9" name="Google Shape;1679;p9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58412" y="1308763"/>
            <a:ext cx="1092924" cy="758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680" name="Google Shape;1680;p98"/>
          <p:cNvCxnSpPr>
            <a:endCxn id="1679" idx="1"/>
          </p:cNvCxnSpPr>
          <p:nvPr/>
        </p:nvCxnSpPr>
        <p:spPr>
          <a:xfrm flipH="1" rot="10800000">
            <a:off x="5446713" y="1688250"/>
            <a:ext cx="611700" cy="651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99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6" name="Google Shape;1686;p99"/>
          <p:cNvSpPr txBox="1"/>
          <p:nvPr>
            <p:ph type="title"/>
          </p:nvPr>
        </p:nvSpPr>
        <p:spPr>
          <a:xfrm>
            <a:off x="661575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인증서 요청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687" name="Google Shape;1687;p99"/>
          <p:cNvSpPr txBox="1"/>
          <p:nvPr/>
        </p:nvSpPr>
        <p:spPr>
          <a:xfrm>
            <a:off x="5030250" y="313200"/>
            <a:ext cx="247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https 접속을 위한인증서 요청</a:t>
            </a:r>
            <a:endParaRPr sz="13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688" name="Google Shape;168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25" y="309520"/>
            <a:ext cx="399271" cy="39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625" y="1170350"/>
            <a:ext cx="5037349" cy="3117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0" name="Google Shape;1690;p99"/>
          <p:cNvCxnSpPr/>
          <p:nvPr/>
        </p:nvCxnSpPr>
        <p:spPr>
          <a:xfrm>
            <a:off x="4133030" y="505650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1" name="Google Shape;1691;p99"/>
          <p:cNvSpPr/>
          <p:nvPr/>
        </p:nvSpPr>
        <p:spPr>
          <a:xfrm>
            <a:off x="2411675" y="1170350"/>
            <a:ext cx="3635400" cy="31170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2" name="Google Shape;1692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6525" y="1170350"/>
            <a:ext cx="3983675" cy="311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3" name="Google Shape;1693;p99"/>
          <p:cNvSpPr/>
          <p:nvPr/>
        </p:nvSpPr>
        <p:spPr>
          <a:xfrm>
            <a:off x="4608750" y="1170350"/>
            <a:ext cx="3635400" cy="31170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4" name="Google Shape;1694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8950" y="1170350"/>
            <a:ext cx="3962551" cy="311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5" name="Google Shape;1695;p99"/>
          <p:cNvSpPr/>
          <p:nvPr/>
        </p:nvSpPr>
        <p:spPr>
          <a:xfrm>
            <a:off x="771175" y="1938550"/>
            <a:ext cx="679200" cy="247500"/>
          </a:xfrm>
          <a:prstGeom prst="rect">
            <a:avLst/>
          </a:prstGeom>
          <a:solidFill>
            <a:srgbClr val="F2F2F2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100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1" name="Google Shape;1701;p100"/>
          <p:cNvSpPr txBox="1"/>
          <p:nvPr/>
        </p:nvSpPr>
        <p:spPr>
          <a:xfrm>
            <a:off x="5880100" y="1172925"/>
            <a:ext cx="337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Route 53에 DNS 레코드 생성 - 인증서</a:t>
            </a:r>
            <a:endParaRPr sz="12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702" name="Google Shape;1702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625" y="883900"/>
            <a:ext cx="5206751" cy="310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3" name="Google Shape;1703;p100"/>
          <p:cNvSpPr txBox="1"/>
          <p:nvPr>
            <p:ph type="title"/>
          </p:nvPr>
        </p:nvSpPr>
        <p:spPr>
          <a:xfrm>
            <a:off x="661575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Route 53 설정</a:t>
            </a: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04" name="Google Shape;1704;p100"/>
          <p:cNvCxnSpPr/>
          <p:nvPr/>
        </p:nvCxnSpPr>
        <p:spPr>
          <a:xfrm>
            <a:off x="4133030" y="505650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05" name="Google Shape;1705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25" y="323846"/>
            <a:ext cx="357639" cy="3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6" name="Google Shape;1706;p100"/>
          <p:cNvSpPr/>
          <p:nvPr/>
        </p:nvSpPr>
        <p:spPr>
          <a:xfrm>
            <a:off x="4371450" y="1660850"/>
            <a:ext cx="3708300" cy="31713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7" name="Google Shape;1707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3800" y="1764550"/>
            <a:ext cx="3635400" cy="310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101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3" name="Google Shape;1713;p101"/>
          <p:cNvSpPr txBox="1"/>
          <p:nvPr/>
        </p:nvSpPr>
        <p:spPr>
          <a:xfrm>
            <a:off x="1972800" y="4040350"/>
            <a:ext cx="3853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서울 리전의 인스턴스 -&gt; 이미지 생성</a:t>
            </a:r>
            <a:endParaRPr sz="13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714" name="Google Shape;1714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625" y="939900"/>
            <a:ext cx="5734050" cy="28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5" name="Google Shape;1715;p101"/>
          <p:cNvSpPr txBox="1"/>
          <p:nvPr>
            <p:ph type="title"/>
          </p:nvPr>
        </p:nvSpPr>
        <p:spPr>
          <a:xfrm>
            <a:off x="661575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Route 53 설정</a:t>
            </a: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6" name="Google Shape;1716;p101"/>
          <p:cNvCxnSpPr/>
          <p:nvPr/>
        </p:nvCxnSpPr>
        <p:spPr>
          <a:xfrm>
            <a:off x="4133030" y="505650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17" name="Google Shape;1717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25" y="323846"/>
            <a:ext cx="357639" cy="3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8" name="Google Shape;1718;p101"/>
          <p:cNvSpPr/>
          <p:nvPr/>
        </p:nvSpPr>
        <p:spPr>
          <a:xfrm>
            <a:off x="5135550" y="1809425"/>
            <a:ext cx="3635400" cy="30435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9" name="Google Shape;1719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0650" y="1860600"/>
            <a:ext cx="3635400" cy="3043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3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p102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5" name="Google Shape;1725;p102"/>
          <p:cNvSpPr txBox="1"/>
          <p:nvPr/>
        </p:nvSpPr>
        <p:spPr>
          <a:xfrm>
            <a:off x="5085225" y="305538"/>
            <a:ext cx="4716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서울  AMI로 인스턴스 생성 (도쿄리전)</a:t>
            </a:r>
            <a:endParaRPr sz="13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726" name="Google Shape;172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625" y="889625"/>
            <a:ext cx="3422075" cy="30744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27" name="Google Shape;1727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8950" y="2482125"/>
            <a:ext cx="4919500" cy="251695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28" name="Google Shape;1728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8298" y="889625"/>
            <a:ext cx="2966049" cy="3074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29" name="Google Shape;1729;p102"/>
          <p:cNvSpPr txBox="1"/>
          <p:nvPr>
            <p:ph type="title"/>
          </p:nvPr>
        </p:nvSpPr>
        <p:spPr>
          <a:xfrm>
            <a:off x="661575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Route 53 설정</a:t>
            </a: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30" name="Google Shape;1730;p102"/>
          <p:cNvCxnSpPr/>
          <p:nvPr/>
        </p:nvCxnSpPr>
        <p:spPr>
          <a:xfrm>
            <a:off x="4133030" y="505650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31" name="Google Shape;1731;p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1925" y="323846"/>
            <a:ext cx="357639" cy="36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2" name="Google Shape;1732;p102"/>
          <p:cNvCxnSpPr/>
          <p:nvPr/>
        </p:nvCxnSpPr>
        <p:spPr>
          <a:xfrm>
            <a:off x="1609750" y="3964075"/>
            <a:ext cx="679200" cy="679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3" name="Google Shape;1733;p102"/>
          <p:cNvCxnSpPr/>
          <p:nvPr/>
        </p:nvCxnSpPr>
        <p:spPr>
          <a:xfrm flipH="1" rot="10800000">
            <a:off x="7208450" y="3976075"/>
            <a:ext cx="666000" cy="343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103"/>
          <p:cNvSpPr/>
          <p:nvPr/>
        </p:nvSpPr>
        <p:spPr>
          <a:xfrm>
            <a:off x="2059198" y="1768645"/>
            <a:ext cx="5025600" cy="16062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AWS ALB 설정</a:t>
            </a:r>
            <a:endParaRPr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104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4" name="Google Shape;174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675" y="1239500"/>
            <a:ext cx="4196074" cy="3090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45" name="Google Shape;1745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6850" y="1256850"/>
            <a:ext cx="2928399" cy="3056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46" name="Google Shape;1746;p104"/>
          <p:cNvSpPr txBox="1"/>
          <p:nvPr>
            <p:ph type="title"/>
          </p:nvPr>
        </p:nvSpPr>
        <p:spPr>
          <a:xfrm>
            <a:off x="781850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ALB 설정</a:t>
            </a: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7" name="Google Shape;1747;p1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0" y="315750"/>
            <a:ext cx="438900" cy="4165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8" name="Google Shape;1748;p104"/>
          <p:cNvCxnSpPr/>
          <p:nvPr/>
        </p:nvCxnSpPr>
        <p:spPr>
          <a:xfrm>
            <a:off x="4133030" y="505650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9" name="Google Shape;1749;p104"/>
          <p:cNvSpPr/>
          <p:nvPr/>
        </p:nvSpPr>
        <p:spPr>
          <a:xfrm>
            <a:off x="7103166" y="379666"/>
            <a:ext cx="222397" cy="288694"/>
          </a:xfrm>
          <a:custGeom>
            <a:rect b="b" l="l" r="r" t="t"/>
            <a:pathLst>
              <a:path extrusionOk="0" h="3648" w="281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2"/>
              </a:solidFill>
            </a:endParaRPr>
          </a:p>
        </p:txBody>
      </p:sp>
      <p:sp>
        <p:nvSpPr>
          <p:cNvPr id="1750" name="Google Shape;1750;p104"/>
          <p:cNvSpPr txBox="1"/>
          <p:nvPr/>
        </p:nvSpPr>
        <p:spPr>
          <a:xfrm>
            <a:off x="7325575" y="323913"/>
            <a:ext cx="337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Seoul</a:t>
            </a:r>
            <a:r>
              <a:rPr lang="en-US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region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3"/>
          <p:cNvSpPr/>
          <p:nvPr/>
        </p:nvSpPr>
        <p:spPr>
          <a:xfrm>
            <a:off x="576350" y="617847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3" name="Google Shape;503;p33"/>
          <p:cNvCxnSpPr>
            <a:endCxn id="502" idx="1"/>
          </p:cNvCxnSpPr>
          <p:nvPr/>
        </p:nvCxnSpPr>
        <p:spPr>
          <a:xfrm rot="-5400000">
            <a:off x="-1534900" y="2682297"/>
            <a:ext cx="3933300" cy="289200"/>
          </a:xfrm>
          <a:prstGeom prst="bentConnector2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4" name="Google Shape;504;p33"/>
          <p:cNvSpPr txBox="1"/>
          <p:nvPr>
            <p:ph type="title"/>
          </p:nvPr>
        </p:nvSpPr>
        <p:spPr>
          <a:xfrm>
            <a:off x="3183813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latin typeface="Do Hyeon"/>
                <a:ea typeface="Do Hyeon"/>
                <a:cs typeface="Do Hyeon"/>
                <a:sym typeface="Do Hyeon"/>
              </a:rPr>
              <a:t>프로젝트 개념도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505" name="Google Shape;50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5389" y="2948493"/>
            <a:ext cx="660601" cy="560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33"/>
          <p:cNvGrpSpPr/>
          <p:nvPr/>
        </p:nvGrpSpPr>
        <p:grpSpPr>
          <a:xfrm flipH="1">
            <a:off x="8567750" y="860247"/>
            <a:ext cx="333000" cy="4034700"/>
            <a:chOff x="5654763" y="-292053"/>
            <a:chExt cx="333000" cy="4034700"/>
          </a:xfrm>
        </p:grpSpPr>
        <p:sp>
          <p:nvSpPr>
            <p:cNvPr id="507" name="Google Shape;507;p33"/>
            <p:cNvSpPr/>
            <p:nvPr/>
          </p:nvSpPr>
          <p:spPr>
            <a:xfrm>
              <a:off x="5816800" y="31532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08" name="Google Shape;508;p33"/>
            <p:cNvCxnSpPr>
              <a:endCxn id="502" idx="3"/>
            </p:cNvCxnSpPr>
            <p:nvPr/>
          </p:nvCxnSpPr>
          <p:spPr>
            <a:xfrm rot="-5400000">
              <a:off x="3803913" y="1558797"/>
              <a:ext cx="4034700" cy="333000"/>
            </a:xfrm>
            <a:prstGeom prst="bentConnector2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509" name="Google Shape;509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7470" y="2207801"/>
            <a:ext cx="660601" cy="569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87470" y="1473120"/>
            <a:ext cx="658520" cy="56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85390" y="3695823"/>
            <a:ext cx="660601" cy="556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90018" y="3440232"/>
            <a:ext cx="683050" cy="658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02509" y="1671947"/>
            <a:ext cx="670559" cy="663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708011" y="2732594"/>
            <a:ext cx="479098" cy="4628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5" name="Google Shape;515;p33"/>
          <p:cNvCxnSpPr>
            <a:endCxn id="516" idx="1"/>
          </p:cNvCxnSpPr>
          <p:nvPr/>
        </p:nvCxnSpPr>
        <p:spPr>
          <a:xfrm flipH="1" rot="10800000">
            <a:off x="2006633" y="2712156"/>
            <a:ext cx="645900" cy="3525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17" name="Google Shape;517;p3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866394" y="4308383"/>
            <a:ext cx="352615" cy="3451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8" name="Google Shape;518;p33"/>
          <p:cNvCxnSpPr>
            <a:endCxn id="512" idx="0"/>
          </p:cNvCxnSpPr>
          <p:nvPr/>
        </p:nvCxnSpPr>
        <p:spPr>
          <a:xfrm>
            <a:off x="7179643" y="2983632"/>
            <a:ext cx="651900" cy="4566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9" name="Google Shape;519;p33"/>
          <p:cNvCxnSpPr>
            <a:stCxn id="516" idx="3"/>
            <a:endCxn id="511" idx="1"/>
          </p:cNvCxnSpPr>
          <p:nvPr/>
        </p:nvCxnSpPr>
        <p:spPr>
          <a:xfrm>
            <a:off x="3295579" y="2712156"/>
            <a:ext cx="1189800" cy="126210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520" name="Google Shape;520;p33"/>
          <p:cNvCxnSpPr>
            <a:stCxn id="516" idx="3"/>
            <a:endCxn id="510" idx="1"/>
          </p:cNvCxnSpPr>
          <p:nvPr/>
        </p:nvCxnSpPr>
        <p:spPr>
          <a:xfrm flipH="1" rot="10800000">
            <a:off x="3295579" y="1758156"/>
            <a:ext cx="1191900" cy="95400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521" name="Google Shape;521;p33"/>
          <p:cNvCxnSpPr>
            <a:stCxn id="516" idx="3"/>
            <a:endCxn id="509" idx="1"/>
          </p:cNvCxnSpPr>
          <p:nvPr/>
        </p:nvCxnSpPr>
        <p:spPr>
          <a:xfrm flipH="1" rot="10800000">
            <a:off x="3295579" y="2492556"/>
            <a:ext cx="1191900" cy="21960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522" name="Google Shape;522;p33"/>
          <p:cNvCxnSpPr>
            <a:stCxn id="516" idx="3"/>
            <a:endCxn id="505" idx="1"/>
          </p:cNvCxnSpPr>
          <p:nvPr/>
        </p:nvCxnSpPr>
        <p:spPr>
          <a:xfrm>
            <a:off x="3295579" y="2712156"/>
            <a:ext cx="1189800" cy="51660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523" name="Google Shape;523;p33"/>
          <p:cNvCxnSpPr>
            <a:endCxn id="524" idx="1"/>
          </p:cNvCxnSpPr>
          <p:nvPr/>
        </p:nvCxnSpPr>
        <p:spPr>
          <a:xfrm flipH="1" rot="10800000">
            <a:off x="5135828" y="2946752"/>
            <a:ext cx="790800" cy="10170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5" name="Google Shape;525;p33"/>
          <p:cNvCxnSpPr>
            <a:endCxn id="524" idx="1"/>
          </p:cNvCxnSpPr>
          <p:nvPr/>
        </p:nvCxnSpPr>
        <p:spPr>
          <a:xfrm flipH="1" rot="10800000">
            <a:off x="5129828" y="2946752"/>
            <a:ext cx="796800" cy="2673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6" name="Google Shape;526;p33"/>
          <p:cNvCxnSpPr>
            <a:endCxn id="524" idx="1"/>
          </p:cNvCxnSpPr>
          <p:nvPr/>
        </p:nvCxnSpPr>
        <p:spPr>
          <a:xfrm>
            <a:off x="5133428" y="2480252"/>
            <a:ext cx="793200" cy="4665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7" name="Google Shape;527;p33"/>
          <p:cNvCxnSpPr>
            <a:endCxn id="514" idx="1"/>
          </p:cNvCxnSpPr>
          <p:nvPr/>
        </p:nvCxnSpPr>
        <p:spPr>
          <a:xfrm>
            <a:off x="6552911" y="2962831"/>
            <a:ext cx="155100" cy="12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28" name="Google Shape;528;p3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15557" y="3023623"/>
            <a:ext cx="433510" cy="47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926628" y="2641600"/>
            <a:ext cx="625189" cy="6103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9" name="Google Shape;529;p33"/>
          <p:cNvCxnSpPr>
            <a:endCxn id="530" idx="1"/>
          </p:cNvCxnSpPr>
          <p:nvPr/>
        </p:nvCxnSpPr>
        <p:spPr>
          <a:xfrm>
            <a:off x="2003772" y="3057623"/>
            <a:ext cx="653400" cy="3471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31" name="Google Shape;531;p3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534140" y="2072525"/>
            <a:ext cx="614035" cy="622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3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652533" y="2400689"/>
            <a:ext cx="643046" cy="622934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33"/>
          <p:cNvSpPr txBox="1"/>
          <p:nvPr/>
        </p:nvSpPr>
        <p:spPr>
          <a:xfrm>
            <a:off x="1117902" y="1542735"/>
            <a:ext cx="18891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33"/>
          <p:cNvSpPr txBox="1"/>
          <p:nvPr/>
        </p:nvSpPr>
        <p:spPr>
          <a:xfrm>
            <a:off x="2446141" y="1869578"/>
            <a:ext cx="2136569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accent5"/>
                </a:solidFill>
                <a:latin typeface="Fugaz One"/>
                <a:ea typeface="Fugaz One"/>
                <a:cs typeface="Fugaz One"/>
                <a:sym typeface="Fugaz One"/>
              </a:rPr>
              <a:t>Active</a:t>
            </a:r>
            <a:endParaRPr b="0" i="0" sz="2000" u="none" cap="none" strike="noStrike">
              <a:solidFill>
                <a:schemeClr val="accent5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sp>
        <p:nvSpPr>
          <p:cNvPr id="534" name="Google Shape;534;p33"/>
          <p:cNvSpPr txBox="1"/>
          <p:nvPr/>
        </p:nvSpPr>
        <p:spPr>
          <a:xfrm>
            <a:off x="2333377" y="3721142"/>
            <a:ext cx="2136569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0000"/>
                </a:solidFill>
                <a:latin typeface="Fugaz One"/>
                <a:ea typeface="Fugaz One"/>
                <a:cs typeface="Fugaz One"/>
                <a:sym typeface="Fugaz One"/>
              </a:rPr>
              <a:t>Passive</a:t>
            </a:r>
            <a:endParaRPr b="0" i="0" sz="2000" u="none" cap="none" strike="noStrike">
              <a:solidFill>
                <a:srgbClr val="FF0000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cxnSp>
        <p:nvCxnSpPr>
          <p:cNvPr id="535" name="Google Shape;535;p33"/>
          <p:cNvCxnSpPr/>
          <p:nvPr/>
        </p:nvCxnSpPr>
        <p:spPr>
          <a:xfrm flipH="1" rot="10800000">
            <a:off x="3288508" y="1913341"/>
            <a:ext cx="975261" cy="1496782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536" name="Google Shape;536;p33"/>
          <p:cNvCxnSpPr>
            <a:stCxn id="530" idx="3"/>
          </p:cNvCxnSpPr>
          <p:nvPr/>
        </p:nvCxnSpPr>
        <p:spPr>
          <a:xfrm flipH="1" rot="10800000">
            <a:off x="3300218" y="2577323"/>
            <a:ext cx="899700" cy="8274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pic>
        <p:nvPicPr>
          <p:cNvPr id="537" name="Google Shape;537;p3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27911" y="1565412"/>
            <a:ext cx="409586" cy="383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27911" y="2277092"/>
            <a:ext cx="409586" cy="3833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9" name="Google Shape;539;p33"/>
          <p:cNvCxnSpPr>
            <a:stCxn id="530" idx="3"/>
            <a:endCxn id="540" idx="1"/>
          </p:cNvCxnSpPr>
          <p:nvPr/>
        </p:nvCxnSpPr>
        <p:spPr>
          <a:xfrm flipH="1" rot="10800000">
            <a:off x="3300218" y="3215423"/>
            <a:ext cx="794100" cy="1893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pic>
        <p:nvPicPr>
          <p:cNvPr id="540" name="Google Shape;540;p3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094283" y="3023623"/>
            <a:ext cx="409586" cy="3833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1" name="Google Shape;541;p33"/>
          <p:cNvCxnSpPr>
            <a:stCxn id="530" idx="3"/>
            <a:endCxn id="542" idx="1"/>
          </p:cNvCxnSpPr>
          <p:nvPr/>
        </p:nvCxnSpPr>
        <p:spPr>
          <a:xfrm>
            <a:off x="3300218" y="3404723"/>
            <a:ext cx="794100" cy="5565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pic>
        <p:nvPicPr>
          <p:cNvPr id="542" name="Google Shape;542;p3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094283" y="3769434"/>
            <a:ext cx="409586" cy="383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3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657172" y="3093256"/>
            <a:ext cx="643046" cy="622934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33"/>
          <p:cNvSpPr txBox="1"/>
          <p:nvPr/>
        </p:nvSpPr>
        <p:spPr>
          <a:xfrm>
            <a:off x="6786360" y="4189829"/>
            <a:ext cx="21366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Fugaz One"/>
                <a:ea typeface="Fugaz One"/>
                <a:cs typeface="Fugaz One"/>
                <a:sym typeface="Fugaz One"/>
              </a:rPr>
              <a:t>Data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Fugaz One"/>
                <a:ea typeface="Fugaz One"/>
                <a:cs typeface="Fugaz One"/>
                <a:sym typeface="Fugaz One"/>
              </a:rPr>
              <a:t>Center</a:t>
            </a:r>
            <a:endParaRPr b="0" i="0" sz="2000" u="none" cap="none" strike="noStrike">
              <a:solidFill>
                <a:srgbClr val="FFFFFF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pic>
        <p:nvPicPr>
          <p:cNvPr id="544" name="Google Shape;544;p3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913938" y="1678938"/>
            <a:ext cx="655245" cy="665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5" name="Google Shape;545;p33"/>
          <p:cNvCxnSpPr>
            <a:stCxn id="544" idx="3"/>
          </p:cNvCxnSpPr>
          <p:nvPr/>
        </p:nvCxnSpPr>
        <p:spPr>
          <a:xfrm flipH="1" rot="10800000">
            <a:off x="6569183" y="2001551"/>
            <a:ext cx="933300" cy="990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46" name="Google Shape;546;p3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58754" y="3888587"/>
            <a:ext cx="661395" cy="7275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7" name="Google Shape;547;p33"/>
          <p:cNvCxnSpPr/>
          <p:nvPr/>
        </p:nvCxnSpPr>
        <p:spPr>
          <a:xfrm flipH="1" rot="10800000">
            <a:off x="285832" y="3769434"/>
            <a:ext cx="1969071" cy="999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8" name="Google Shape;548;p33"/>
          <p:cNvCxnSpPr/>
          <p:nvPr/>
        </p:nvCxnSpPr>
        <p:spPr>
          <a:xfrm flipH="1">
            <a:off x="2235827" y="3765519"/>
            <a:ext cx="3481" cy="973673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49" name="Google Shape;549;p33"/>
          <p:cNvGrpSpPr/>
          <p:nvPr/>
        </p:nvGrpSpPr>
        <p:grpSpPr>
          <a:xfrm>
            <a:off x="473729" y="3482006"/>
            <a:ext cx="342632" cy="226264"/>
            <a:chOff x="5358450" y="4015675"/>
            <a:chExt cx="289875" cy="191425"/>
          </a:xfrm>
        </p:grpSpPr>
        <p:sp>
          <p:nvSpPr>
            <p:cNvPr id="550" name="Google Shape;550;p33"/>
            <p:cNvSpPr/>
            <p:nvPr/>
          </p:nvSpPr>
          <p:spPr>
            <a:xfrm>
              <a:off x="5358450" y="4015675"/>
              <a:ext cx="289875" cy="89025"/>
            </a:xfrm>
            <a:custGeom>
              <a:rect b="b" l="l" r="r" t="t"/>
              <a:pathLst>
                <a:path extrusionOk="0" h="3561" w="11595">
                  <a:moveTo>
                    <a:pt x="5798" y="1"/>
                  </a:moveTo>
                  <a:cubicBezTo>
                    <a:pt x="2773" y="1"/>
                    <a:pt x="316" y="3120"/>
                    <a:pt x="1" y="3561"/>
                  </a:cubicBezTo>
                  <a:cubicBezTo>
                    <a:pt x="1229" y="2679"/>
                    <a:pt x="3561" y="1734"/>
                    <a:pt x="5798" y="1734"/>
                  </a:cubicBezTo>
                  <a:cubicBezTo>
                    <a:pt x="7751" y="1734"/>
                    <a:pt x="10051" y="2490"/>
                    <a:pt x="11595" y="3561"/>
                  </a:cubicBezTo>
                  <a:cubicBezTo>
                    <a:pt x="11280" y="3120"/>
                    <a:pt x="8822" y="1"/>
                    <a:pt x="57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33"/>
            <p:cNvSpPr/>
            <p:nvPr/>
          </p:nvSpPr>
          <p:spPr>
            <a:xfrm>
              <a:off x="5494725" y="41015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33"/>
            <p:cNvSpPr/>
            <p:nvPr/>
          </p:nvSpPr>
          <p:spPr>
            <a:xfrm>
              <a:off x="5460050" y="4077125"/>
              <a:ext cx="86675" cy="78000"/>
            </a:xfrm>
            <a:custGeom>
              <a:rect b="b" l="l" r="r" t="t"/>
              <a:pathLst>
                <a:path extrusionOk="0" h="3120" w="3467">
                  <a:moveTo>
                    <a:pt x="1734" y="315"/>
                  </a:moveTo>
                  <a:cubicBezTo>
                    <a:pt x="2332" y="315"/>
                    <a:pt x="2773" y="788"/>
                    <a:pt x="2773" y="1323"/>
                  </a:cubicBezTo>
                  <a:cubicBezTo>
                    <a:pt x="2773" y="1922"/>
                    <a:pt x="2269" y="2363"/>
                    <a:pt x="1734" y="2363"/>
                  </a:cubicBezTo>
                  <a:cubicBezTo>
                    <a:pt x="1135" y="2363"/>
                    <a:pt x="694" y="1890"/>
                    <a:pt x="694" y="1323"/>
                  </a:cubicBezTo>
                  <a:cubicBezTo>
                    <a:pt x="663" y="788"/>
                    <a:pt x="1135" y="315"/>
                    <a:pt x="1734" y="315"/>
                  </a:cubicBezTo>
                  <a:close/>
                  <a:moveTo>
                    <a:pt x="1734" y="0"/>
                  </a:moveTo>
                  <a:cubicBezTo>
                    <a:pt x="1324" y="0"/>
                    <a:pt x="978" y="32"/>
                    <a:pt x="599" y="63"/>
                  </a:cubicBezTo>
                  <a:cubicBezTo>
                    <a:pt x="190" y="378"/>
                    <a:pt x="1" y="851"/>
                    <a:pt x="1" y="1386"/>
                  </a:cubicBezTo>
                  <a:cubicBezTo>
                    <a:pt x="1" y="2332"/>
                    <a:pt x="789" y="3119"/>
                    <a:pt x="1734" y="3119"/>
                  </a:cubicBezTo>
                  <a:cubicBezTo>
                    <a:pt x="2679" y="3119"/>
                    <a:pt x="3466" y="2332"/>
                    <a:pt x="3466" y="1386"/>
                  </a:cubicBezTo>
                  <a:cubicBezTo>
                    <a:pt x="3466" y="851"/>
                    <a:pt x="3214" y="378"/>
                    <a:pt x="2868" y="63"/>
                  </a:cubicBezTo>
                  <a:cubicBezTo>
                    <a:pt x="2521" y="32"/>
                    <a:pt x="2112" y="0"/>
                    <a:pt x="17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33"/>
            <p:cNvSpPr/>
            <p:nvPr/>
          </p:nvSpPr>
          <p:spPr>
            <a:xfrm>
              <a:off x="5362400" y="4084200"/>
              <a:ext cx="282000" cy="122900"/>
            </a:xfrm>
            <a:custGeom>
              <a:rect b="b" l="l" r="r" t="t"/>
              <a:pathLst>
                <a:path extrusionOk="0" h="4916" w="11280">
                  <a:moveTo>
                    <a:pt x="3466" y="1"/>
                  </a:moveTo>
                  <a:lnTo>
                    <a:pt x="3466" y="1"/>
                  </a:lnTo>
                  <a:cubicBezTo>
                    <a:pt x="2332" y="253"/>
                    <a:pt x="1103" y="820"/>
                    <a:pt x="0" y="1576"/>
                  </a:cubicBezTo>
                  <a:cubicBezTo>
                    <a:pt x="693" y="2395"/>
                    <a:pt x="2899" y="4915"/>
                    <a:pt x="5640" y="4915"/>
                  </a:cubicBezTo>
                  <a:cubicBezTo>
                    <a:pt x="8349" y="4884"/>
                    <a:pt x="10617" y="2395"/>
                    <a:pt x="11279" y="1576"/>
                  </a:cubicBezTo>
                  <a:cubicBezTo>
                    <a:pt x="10176" y="820"/>
                    <a:pt x="8948" y="253"/>
                    <a:pt x="7814" y="1"/>
                  </a:cubicBezTo>
                  <a:lnTo>
                    <a:pt x="7814" y="1"/>
                  </a:lnTo>
                  <a:cubicBezTo>
                    <a:pt x="7971" y="347"/>
                    <a:pt x="8097" y="694"/>
                    <a:pt x="8097" y="1103"/>
                  </a:cubicBezTo>
                  <a:cubicBezTo>
                    <a:pt x="8097" y="2427"/>
                    <a:pt x="6994" y="3529"/>
                    <a:pt x="5640" y="3529"/>
                  </a:cubicBezTo>
                  <a:cubicBezTo>
                    <a:pt x="4316" y="3529"/>
                    <a:pt x="3214" y="2427"/>
                    <a:pt x="3214" y="1103"/>
                  </a:cubicBezTo>
                  <a:cubicBezTo>
                    <a:pt x="3214" y="694"/>
                    <a:pt x="3277" y="347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4" name="Google Shape;554;p33"/>
          <p:cNvGrpSpPr/>
          <p:nvPr/>
        </p:nvGrpSpPr>
        <p:grpSpPr>
          <a:xfrm>
            <a:off x="858786" y="3481075"/>
            <a:ext cx="342632" cy="226264"/>
            <a:chOff x="5358450" y="4015675"/>
            <a:chExt cx="289875" cy="191425"/>
          </a:xfrm>
        </p:grpSpPr>
        <p:sp>
          <p:nvSpPr>
            <p:cNvPr id="555" name="Google Shape;555;p33"/>
            <p:cNvSpPr/>
            <p:nvPr/>
          </p:nvSpPr>
          <p:spPr>
            <a:xfrm>
              <a:off x="5358450" y="4015675"/>
              <a:ext cx="289875" cy="89025"/>
            </a:xfrm>
            <a:custGeom>
              <a:rect b="b" l="l" r="r" t="t"/>
              <a:pathLst>
                <a:path extrusionOk="0" h="3561" w="11595">
                  <a:moveTo>
                    <a:pt x="5798" y="1"/>
                  </a:moveTo>
                  <a:cubicBezTo>
                    <a:pt x="2773" y="1"/>
                    <a:pt x="316" y="3120"/>
                    <a:pt x="1" y="3561"/>
                  </a:cubicBezTo>
                  <a:cubicBezTo>
                    <a:pt x="1229" y="2679"/>
                    <a:pt x="3561" y="1734"/>
                    <a:pt x="5798" y="1734"/>
                  </a:cubicBezTo>
                  <a:cubicBezTo>
                    <a:pt x="7751" y="1734"/>
                    <a:pt x="10051" y="2490"/>
                    <a:pt x="11595" y="3561"/>
                  </a:cubicBezTo>
                  <a:cubicBezTo>
                    <a:pt x="11280" y="3120"/>
                    <a:pt x="8822" y="1"/>
                    <a:pt x="57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33"/>
            <p:cNvSpPr/>
            <p:nvPr/>
          </p:nvSpPr>
          <p:spPr>
            <a:xfrm>
              <a:off x="5494725" y="41015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33"/>
            <p:cNvSpPr/>
            <p:nvPr/>
          </p:nvSpPr>
          <p:spPr>
            <a:xfrm>
              <a:off x="5460050" y="4077125"/>
              <a:ext cx="86675" cy="78000"/>
            </a:xfrm>
            <a:custGeom>
              <a:rect b="b" l="l" r="r" t="t"/>
              <a:pathLst>
                <a:path extrusionOk="0" h="3120" w="3467">
                  <a:moveTo>
                    <a:pt x="1734" y="315"/>
                  </a:moveTo>
                  <a:cubicBezTo>
                    <a:pt x="2332" y="315"/>
                    <a:pt x="2773" y="788"/>
                    <a:pt x="2773" y="1323"/>
                  </a:cubicBezTo>
                  <a:cubicBezTo>
                    <a:pt x="2773" y="1922"/>
                    <a:pt x="2269" y="2363"/>
                    <a:pt x="1734" y="2363"/>
                  </a:cubicBezTo>
                  <a:cubicBezTo>
                    <a:pt x="1135" y="2363"/>
                    <a:pt x="694" y="1890"/>
                    <a:pt x="694" y="1323"/>
                  </a:cubicBezTo>
                  <a:cubicBezTo>
                    <a:pt x="663" y="788"/>
                    <a:pt x="1135" y="315"/>
                    <a:pt x="1734" y="315"/>
                  </a:cubicBezTo>
                  <a:close/>
                  <a:moveTo>
                    <a:pt x="1734" y="0"/>
                  </a:moveTo>
                  <a:cubicBezTo>
                    <a:pt x="1324" y="0"/>
                    <a:pt x="978" y="32"/>
                    <a:pt x="599" y="63"/>
                  </a:cubicBezTo>
                  <a:cubicBezTo>
                    <a:pt x="190" y="378"/>
                    <a:pt x="1" y="851"/>
                    <a:pt x="1" y="1386"/>
                  </a:cubicBezTo>
                  <a:cubicBezTo>
                    <a:pt x="1" y="2332"/>
                    <a:pt x="789" y="3119"/>
                    <a:pt x="1734" y="3119"/>
                  </a:cubicBezTo>
                  <a:cubicBezTo>
                    <a:pt x="2679" y="3119"/>
                    <a:pt x="3466" y="2332"/>
                    <a:pt x="3466" y="1386"/>
                  </a:cubicBezTo>
                  <a:cubicBezTo>
                    <a:pt x="3466" y="851"/>
                    <a:pt x="3214" y="378"/>
                    <a:pt x="2868" y="63"/>
                  </a:cubicBezTo>
                  <a:cubicBezTo>
                    <a:pt x="2521" y="32"/>
                    <a:pt x="2112" y="0"/>
                    <a:pt x="17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33"/>
            <p:cNvSpPr/>
            <p:nvPr/>
          </p:nvSpPr>
          <p:spPr>
            <a:xfrm>
              <a:off x="5362400" y="4084200"/>
              <a:ext cx="282000" cy="122900"/>
            </a:xfrm>
            <a:custGeom>
              <a:rect b="b" l="l" r="r" t="t"/>
              <a:pathLst>
                <a:path extrusionOk="0" h="4916" w="11280">
                  <a:moveTo>
                    <a:pt x="3466" y="1"/>
                  </a:moveTo>
                  <a:lnTo>
                    <a:pt x="3466" y="1"/>
                  </a:lnTo>
                  <a:cubicBezTo>
                    <a:pt x="2332" y="253"/>
                    <a:pt x="1103" y="820"/>
                    <a:pt x="0" y="1576"/>
                  </a:cubicBezTo>
                  <a:cubicBezTo>
                    <a:pt x="693" y="2395"/>
                    <a:pt x="2899" y="4915"/>
                    <a:pt x="5640" y="4915"/>
                  </a:cubicBezTo>
                  <a:cubicBezTo>
                    <a:pt x="8349" y="4884"/>
                    <a:pt x="10617" y="2395"/>
                    <a:pt x="11279" y="1576"/>
                  </a:cubicBezTo>
                  <a:cubicBezTo>
                    <a:pt x="10176" y="820"/>
                    <a:pt x="8948" y="253"/>
                    <a:pt x="7814" y="1"/>
                  </a:cubicBezTo>
                  <a:lnTo>
                    <a:pt x="7814" y="1"/>
                  </a:lnTo>
                  <a:cubicBezTo>
                    <a:pt x="7971" y="347"/>
                    <a:pt x="8097" y="694"/>
                    <a:pt x="8097" y="1103"/>
                  </a:cubicBezTo>
                  <a:cubicBezTo>
                    <a:pt x="8097" y="2427"/>
                    <a:pt x="6994" y="3529"/>
                    <a:pt x="5640" y="3529"/>
                  </a:cubicBezTo>
                  <a:cubicBezTo>
                    <a:pt x="4316" y="3529"/>
                    <a:pt x="3214" y="2427"/>
                    <a:pt x="3214" y="1103"/>
                  </a:cubicBezTo>
                  <a:cubicBezTo>
                    <a:pt x="3214" y="694"/>
                    <a:pt x="3277" y="347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59" name="Google Shape;559;p3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179938" y="3888588"/>
            <a:ext cx="788287" cy="722044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33"/>
          <p:cNvSpPr txBox="1"/>
          <p:nvPr/>
        </p:nvSpPr>
        <p:spPr>
          <a:xfrm>
            <a:off x="-491557" y="4569169"/>
            <a:ext cx="2519543" cy="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Cloudwatch </a:t>
            </a:r>
            <a:endParaRPr b="0" i="0" sz="1000" u="none" cap="none" strike="noStrike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61" name="Google Shape;561;p33"/>
          <p:cNvSpPr/>
          <p:nvPr/>
        </p:nvSpPr>
        <p:spPr>
          <a:xfrm>
            <a:off x="1019863" y="4547176"/>
            <a:ext cx="117692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Cost and billing  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Management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2" name="Google Shape;562;p33"/>
          <p:cNvGrpSpPr/>
          <p:nvPr/>
        </p:nvGrpSpPr>
        <p:grpSpPr>
          <a:xfrm>
            <a:off x="614324" y="1282786"/>
            <a:ext cx="350079" cy="350079"/>
            <a:chOff x="3497300" y="3227275"/>
            <a:chExt cx="296175" cy="296175"/>
          </a:xfrm>
        </p:grpSpPr>
        <p:sp>
          <p:nvSpPr>
            <p:cNvPr id="563" name="Google Shape;563;p33"/>
            <p:cNvSpPr/>
            <p:nvPr/>
          </p:nvSpPr>
          <p:spPr>
            <a:xfrm>
              <a:off x="3609925" y="3339900"/>
              <a:ext cx="69350" cy="68550"/>
            </a:xfrm>
            <a:custGeom>
              <a:rect b="b" l="l" r="r" t="t"/>
              <a:pathLst>
                <a:path extrusionOk="0" h="2742" w="2774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33"/>
            <p:cNvSpPr/>
            <p:nvPr/>
          </p:nvSpPr>
          <p:spPr>
            <a:xfrm>
              <a:off x="3531175" y="3227275"/>
              <a:ext cx="86650" cy="86675"/>
            </a:xfrm>
            <a:custGeom>
              <a:rect b="b" l="l" r="r" t="t"/>
              <a:pathLst>
                <a:path extrusionOk="0" h="3467" w="3466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33"/>
            <p:cNvSpPr/>
            <p:nvPr/>
          </p:nvSpPr>
          <p:spPr>
            <a:xfrm>
              <a:off x="3670575" y="3227275"/>
              <a:ext cx="86675" cy="86675"/>
            </a:xfrm>
            <a:custGeom>
              <a:rect b="b" l="l" r="r" t="t"/>
              <a:pathLst>
                <a:path extrusionOk="0" h="3467" w="3467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33"/>
            <p:cNvSpPr/>
            <p:nvPr/>
          </p:nvSpPr>
          <p:spPr>
            <a:xfrm>
              <a:off x="3622525" y="3421825"/>
              <a:ext cx="41775" cy="25225"/>
            </a:xfrm>
            <a:custGeom>
              <a:rect b="b" l="l" r="r" t="t"/>
              <a:pathLst>
                <a:path extrusionOk="0" h="1009" w="1671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33"/>
            <p:cNvSpPr/>
            <p:nvPr/>
          </p:nvSpPr>
          <p:spPr>
            <a:xfrm>
              <a:off x="3566600" y="3416300"/>
              <a:ext cx="70125" cy="106350"/>
            </a:xfrm>
            <a:custGeom>
              <a:rect b="b" l="l" r="r" t="t"/>
              <a:pathLst>
                <a:path extrusionOk="0" h="4254" w="2805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33"/>
            <p:cNvSpPr/>
            <p:nvPr/>
          </p:nvSpPr>
          <p:spPr>
            <a:xfrm>
              <a:off x="3653250" y="3417100"/>
              <a:ext cx="70125" cy="106350"/>
            </a:xfrm>
            <a:custGeom>
              <a:rect b="b" l="l" r="r" t="t"/>
              <a:pathLst>
                <a:path extrusionOk="0" h="4254" w="2805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33"/>
            <p:cNvSpPr/>
            <p:nvPr/>
          </p:nvSpPr>
          <p:spPr>
            <a:xfrm>
              <a:off x="3655625" y="3310775"/>
              <a:ext cx="137850" cy="108700"/>
            </a:xfrm>
            <a:custGeom>
              <a:rect b="b" l="l" r="r" t="t"/>
              <a:pathLst>
                <a:path extrusionOk="0" h="4348" w="5514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33"/>
            <p:cNvSpPr/>
            <p:nvPr/>
          </p:nvSpPr>
          <p:spPr>
            <a:xfrm>
              <a:off x="3497300" y="3309975"/>
              <a:ext cx="136275" cy="108725"/>
            </a:xfrm>
            <a:custGeom>
              <a:rect b="b" l="l" r="r" t="t"/>
              <a:pathLst>
                <a:path extrusionOk="0" h="4349" w="5451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1" name="Google Shape;571;p33"/>
          <p:cNvSpPr txBox="1"/>
          <p:nvPr/>
        </p:nvSpPr>
        <p:spPr>
          <a:xfrm>
            <a:off x="-250476" y="1584332"/>
            <a:ext cx="2136569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Fugaz One"/>
                <a:ea typeface="Fugaz One"/>
                <a:cs typeface="Fugaz One"/>
                <a:sym typeface="Fugaz One"/>
              </a:rPr>
              <a:t>Client</a:t>
            </a:r>
            <a:endParaRPr b="0" i="0" sz="2000" u="none" cap="none" strike="noStrike">
              <a:solidFill>
                <a:srgbClr val="FFFFFF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pic>
        <p:nvPicPr>
          <p:cNvPr id="572" name="Google Shape;572;p3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911856" y="1676709"/>
            <a:ext cx="669963" cy="659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3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700189" y="1762092"/>
            <a:ext cx="472428" cy="4690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4" name="Google Shape;574;p33"/>
          <p:cNvGrpSpPr/>
          <p:nvPr/>
        </p:nvGrpSpPr>
        <p:grpSpPr>
          <a:xfrm>
            <a:off x="1624191" y="2817785"/>
            <a:ext cx="437568" cy="437610"/>
            <a:chOff x="6978912" y="3042631"/>
            <a:chExt cx="446543" cy="446587"/>
          </a:xfrm>
        </p:grpSpPr>
        <p:sp>
          <p:nvSpPr>
            <p:cNvPr id="575" name="Google Shape;575;p33"/>
            <p:cNvSpPr/>
            <p:nvPr/>
          </p:nvSpPr>
          <p:spPr>
            <a:xfrm>
              <a:off x="7215260" y="3202258"/>
              <a:ext cx="96477" cy="127298"/>
            </a:xfrm>
            <a:custGeom>
              <a:rect b="b" l="l" r="r" t="t"/>
              <a:pathLst>
                <a:path extrusionOk="0" h="3685" w="2793">
                  <a:moveTo>
                    <a:pt x="1" y="1"/>
                  </a:moveTo>
                  <a:lnTo>
                    <a:pt x="1" y="3685"/>
                  </a:lnTo>
                  <a:lnTo>
                    <a:pt x="2588" y="3685"/>
                  </a:lnTo>
                  <a:cubicBezTo>
                    <a:pt x="2739" y="2855"/>
                    <a:pt x="2793" y="1990"/>
                    <a:pt x="2731" y="1125"/>
                  </a:cubicBezTo>
                  <a:cubicBezTo>
                    <a:pt x="2088" y="1071"/>
                    <a:pt x="1553" y="607"/>
                    <a:pt x="14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33"/>
            <p:cNvSpPr/>
            <p:nvPr/>
          </p:nvSpPr>
          <p:spPr>
            <a:xfrm>
              <a:off x="7288008" y="3162809"/>
              <a:ext cx="52401" cy="52128"/>
            </a:xfrm>
            <a:custGeom>
              <a:rect b="b" l="l" r="r" t="t"/>
              <a:pathLst>
                <a:path extrusionOk="0" h="1509" w="1517">
                  <a:moveTo>
                    <a:pt x="758" y="1"/>
                  </a:moveTo>
                  <a:cubicBezTo>
                    <a:pt x="339" y="1"/>
                    <a:pt x="0" y="340"/>
                    <a:pt x="0" y="750"/>
                  </a:cubicBezTo>
                  <a:cubicBezTo>
                    <a:pt x="0" y="1169"/>
                    <a:pt x="339" y="1508"/>
                    <a:pt x="758" y="1508"/>
                  </a:cubicBezTo>
                  <a:cubicBezTo>
                    <a:pt x="1178" y="1508"/>
                    <a:pt x="1517" y="1169"/>
                    <a:pt x="1517" y="750"/>
                  </a:cubicBezTo>
                  <a:cubicBezTo>
                    <a:pt x="1517" y="340"/>
                    <a:pt x="1178" y="1"/>
                    <a:pt x="7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33"/>
            <p:cNvSpPr/>
            <p:nvPr/>
          </p:nvSpPr>
          <p:spPr>
            <a:xfrm>
              <a:off x="7049485" y="3303955"/>
              <a:ext cx="78619" cy="78935"/>
            </a:xfrm>
            <a:custGeom>
              <a:rect b="b" l="l" r="r" t="t"/>
              <a:pathLst>
                <a:path extrusionOk="0" h="2285" w="2276">
                  <a:moveTo>
                    <a:pt x="1142" y="1"/>
                  </a:moveTo>
                  <a:cubicBezTo>
                    <a:pt x="509" y="1"/>
                    <a:pt x="0" y="509"/>
                    <a:pt x="0" y="1142"/>
                  </a:cubicBezTo>
                  <a:cubicBezTo>
                    <a:pt x="0" y="1767"/>
                    <a:pt x="509" y="2284"/>
                    <a:pt x="1142" y="2284"/>
                  </a:cubicBezTo>
                  <a:cubicBezTo>
                    <a:pt x="1767" y="2284"/>
                    <a:pt x="2275" y="1767"/>
                    <a:pt x="2275" y="1142"/>
                  </a:cubicBezTo>
                  <a:cubicBezTo>
                    <a:pt x="2275" y="509"/>
                    <a:pt x="1767" y="1"/>
                    <a:pt x="11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33"/>
            <p:cNvSpPr/>
            <p:nvPr/>
          </p:nvSpPr>
          <p:spPr>
            <a:xfrm>
              <a:off x="7105238" y="3042631"/>
              <a:ext cx="83869" cy="133482"/>
            </a:xfrm>
            <a:custGeom>
              <a:rect b="b" l="l" r="r" t="t"/>
              <a:pathLst>
                <a:path extrusionOk="0" h="3864" w="2428">
                  <a:moveTo>
                    <a:pt x="2427" y="0"/>
                  </a:moveTo>
                  <a:cubicBezTo>
                    <a:pt x="1562" y="598"/>
                    <a:pt x="857" y="1597"/>
                    <a:pt x="376" y="2757"/>
                  </a:cubicBezTo>
                  <a:cubicBezTo>
                    <a:pt x="224" y="3105"/>
                    <a:pt x="99" y="3480"/>
                    <a:pt x="1" y="3863"/>
                  </a:cubicBezTo>
                  <a:lnTo>
                    <a:pt x="2427" y="3863"/>
                  </a:lnTo>
                  <a:lnTo>
                    <a:pt x="24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33"/>
            <p:cNvSpPr/>
            <p:nvPr/>
          </p:nvSpPr>
          <p:spPr>
            <a:xfrm>
              <a:off x="7093217" y="3202258"/>
              <a:ext cx="95890" cy="127298"/>
            </a:xfrm>
            <a:custGeom>
              <a:rect b="b" l="l" r="r" t="t"/>
              <a:pathLst>
                <a:path extrusionOk="0" h="3685" w="2776">
                  <a:moveTo>
                    <a:pt x="179" y="1"/>
                  </a:moveTo>
                  <a:cubicBezTo>
                    <a:pt x="54" y="714"/>
                    <a:pt x="1" y="1455"/>
                    <a:pt x="28" y="2204"/>
                  </a:cubicBezTo>
                  <a:cubicBezTo>
                    <a:pt x="866" y="2267"/>
                    <a:pt x="1553" y="2882"/>
                    <a:pt x="1723" y="3685"/>
                  </a:cubicBezTo>
                  <a:lnTo>
                    <a:pt x="2775" y="3685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33"/>
            <p:cNvSpPr/>
            <p:nvPr/>
          </p:nvSpPr>
          <p:spPr>
            <a:xfrm>
              <a:off x="7120955" y="3355736"/>
              <a:ext cx="68152" cy="133482"/>
            </a:xfrm>
            <a:custGeom>
              <a:rect b="b" l="l" r="r" t="t"/>
              <a:pathLst>
                <a:path extrusionOk="0" h="3864" w="1973">
                  <a:moveTo>
                    <a:pt x="929" y="0"/>
                  </a:moveTo>
                  <a:cubicBezTo>
                    <a:pt x="831" y="562"/>
                    <a:pt x="474" y="1026"/>
                    <a:pt x="1" y="1303"/>
                  </a:cubicBezTo>
                  <a:cubicBezTo>
                    <a:pt x="474" y="2382"/>
                    <a:pt x="1134" y="3301"/>
                    <a:pt x="1972" y="3863"/>
                  </a:cubicBezTo>
                  <a:lnTo>
                    <a:pt x="19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33"/>
            <p:cNvSpPr/>
            <p:nvPr/>
          </p:nvSpPr>
          <p:spPr>
            <a:xfrm>
              <a:off x="7215260" y="3355736"/>
              <a:ext cx="83869" cy="133482"/>
            </a:xfrm>
            <a:custGeom>
              <a:rect b="b" l="l" r="r" t="t"/>
              <a:pathLst>
                <a:path extrusionOk="0" h="3864" w="2428">
                  <a:moveTo>
                    <a:pt x="1" y="0"/>
                  </a:moveTo>
                  <a:lnTo>
                    <a:pt x="1" y="3863"/>
                  </a:lnTo>
                  <a:cubicBezTo>
                    <a:pt x="902" y="3239"/>
                    <a:pt x="1633" y="2186"/>
                    <a:pt x="2115" y="946"/>
                  </a:cubicBezTo>
                  <a:cubicBezTo>
                    <a:pt x="2240" y="643"/>
                    <a:pt x="2338" y="321"/>
                    <a:pt x="24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33"/>
            <p:cNvSpPr/>
            <p:nvPr/>
          </p:nvSpPr>
          <p:spPr>
            <a:xfrm>
              <a:off x="7260892" y="3355736"/>
              <a:ext cx="145769" cy="125744"/>
            </a:xfrm>
            <a:custGeom>
              <a:rect b="b" l="l" r="r" t="t"/>
              <a:pathLst>
                <a:path extrusionOk="0" h="3640" w="4220">
                  <a:moveTo>
                    <a:pt x="1882" y="0"/>
                  </a:moveTo>
                  <a:cubicBezTo>
                    <a:pt x="1784" y="420"/>
                    <a:pt x="1659" y="830"/>
                    <a:pt x="1499" y="1222"/>
                  </a:cubicBezTo>
                  <a:cubicBezTo>
                    <a:pt x="1124" y="2177"/>
                    <a:pt x="616" y="2989"/>
                    <a:pt x="0" y="3640"/>
                  </a:cubicBezTo>
                  <a:cubicBezTo>
                    <a:pt x="1891" y="3123"/>
                    <a:pt x="3435" y="1767"/>
                    <a:pt x="42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33"/>
            <p:cNvSpPr/>
            <p:nvPr/>
          </p:nvSpPr>
          <p:spPr>
            <a:xfrm>
              <a:off x="6997704" y="3355736"/>
              <a:ext cx="145182" cy="125467"/>
            </a:xfrm>
            <a:custGeom>
              <a:rect b="b" l="l" r="r" t="t"/>
              <a:pathLst>
                <a:path extrusionOk="0" h="3632" w="4203">
                  <a:moveTo>
                    <a:pt x="0" y="0"/>
                  </a:moveTo>
                  <a:cubicBezTo>
                    <a:pt x="777" y="1767"/>
                    <a:pt x="2311" y="3114"/>
                    <a:pt x="4202" y="3631"/>
                  </a:cubicBezTo>
                  <a:cubicBezTo>
                    <a:pt x="3649" y="3060"/>
                    <a:pt x="3194" y="2364"/>
                    <a:pt x="2837" y="1535"/>
                  </a:cubicBezTo>
                  <a:cubicBezTo>
                    <a:pt x="2775" y="1544"/>
                    <a:pt x="2704" y="1544"/>
                    <a:pt x="2641" y="1544"/>
                  </a:cubicBezTo>
                  <a:cubicBezTo>
                    <a:pt x="1713" y="1544"/>
                    <a:pt x="937" y="874"/>
                    <a:pt x="7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33"/>
            <p:cNvSpPr/>
            <p:nvPr/>
          </p:nvSpPr>
          <p:spPr>
            <a:xfrm>
              <a:off x="7331430" y="3202258"/>
              <a:ext cx="94025" cy="127298"/>
            </a:xfrm>
            <a:custGeom>
              <a:rect b="b" l="l" r="r" t="t"/>
              <a:pathLst>
                <a:path extrusionOk="0" h="3685" w="2722">
                  <a:moveTo>
                    <a:pt x="964" y="1"/>
                  </a:moveTo>
                  <a:cubicBezTo>
                    <a:pt x="848" y="447"/>
                    <a:pt x="536" y="812"/>
                    <a:pt x="126" y="1000"/>
                  </a:cubicBezTo>
                  <a:cubicBezTo>
                    <a:pt x="188" y="1901"/>
                    <a:pt x="153" y="2811"/>
                    <a:pt x="1" y="3685"/>
                  </a:cubicBezTo>
                  <a:lnTo>
                    <a:pt x="2454" y="3685"/>
                  </a:lnTo>
                  <a:cubicBezTo>
                    <a:pt x="2624" y="3105"/>
                    <a:pt x="2722" y="2481"/>
                    <a:pt x="2722" y="1847"/>
                  </a:cubicBezTo>
                  <a:cubicBezTo>
                    <a:pt x="2722" y="1205"/>
                    <a:pt x="2624" y="580"/>
                    <a:pt x="24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33"/>
            <p:cNvSpPr/>
            <p:nvPr/>
          </p:nvSpPr>
          <p:spPr>
            <a:xfrm>
              <a:off x="6978912" y="3202258"/>
              <a:ext cx="94025" cy="127298"/>
            </a:xfrm>
            <a:custGeom>
              <a:rect b="b" l="l" r="r" t="t"/>
              <a:pathLst>
                <a:path extrusionOk="0" h="3685" w="2722">
                  <a:moveTo>
                    <a:pt x="268" y="1"/>
                  </a:moveTo>
                  <a:cubicBezTo>
                    <a:pt x="89" y="580"/>
                    <a:pt x="0" y="1205"/>
                    <a:pt x="0" y="1847"/>
                  </a:cubicBezTo>
                  <a:cubicBezTo>
                    <a:pt x="0" y="2481"/>
                    <a:pt x="89" y="3105"/>
                    <a:pt x="268" y="3685"/>
                  </a:cubicBezTo>
                  <a:lnTo>
                    <a:pt x="1329" y="3685"/>
                  </a:lnTo>
                  <a:cubicBezTo>
                    <a:pt x="1472" y="3034"/>
                    <a:pt x="1945" y="2507"/>
                    <a:pt x="2570" y="2293"/>
                  </a:cubicBezTo>
                  <a:cubicBezTo>
                    <a:pt x="2543" y="1517"/>
                    <a:pt x="2596" y="750"/>
                    <a:pt x="27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33"/>
            <p:cNvSpPr/>
            <p:nvPr/>
          </p:nvSpPr>
          <p:spPr>
            <a:xfrm>
              <a:off x="7260892" y="3050334"/>
              <a:ext cx="145769" cy="125778"/>
            </a:xfrm>
            <a:custGeom>
              <a:rect b="b" l="l" r="r" t="t"/>
              <a:pathLst>
                <a:path extrusionOk="0" h="3641" w="4220">
                  <a:moveTo>
                    <a:pt x="0" y="1"/>
                  </a:moveTo>
                  <a:lnTo>
                    <a:pt x="0" y="1"/>
                  </a:lnTo>
                  <a:cubicBezTo>
                    <a:pt x="143" y="152"/>
                    <a:pt x="285" y="313"/>
                    <a:pt x="419" y="491"/>
                  </a:cubicBezTo>
                  <a:cubicBezTo>
                    <a:pt x="865" y="1071"/>
                    <a:pt x="1249" y="1749"/>
                    <a:pt x="1534" y="2507"/>
                  </a:cubicBezTo>
                  <a:lnTo>
                    <a:pt x="1543" y="2507"/>
                  </a:lnTo>
                  <a:cubicBezTo>
                    <a:pt x="2248" y="2507"/>
                    <a:pt x="2837" y="2989"/>
                    <a:pt x="3006" y="3640"/>
                  </a:cubicBezTo>
                  <a:lnTo>
                    <a:pt x="4220" y="3640"/>
                  </a:lnTo>
                  <a:cubicBezTo>
                    <a:pt x="3435" y="1874"/>
                    <a:pt x="1891" y="518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33"/>
            <p:cNvSpPr/>
            <p:nvPr/>
          </p:nvSpPr>
          <p:spPr>
            <a:xfrm>
              <a:off x="7215260" y="3042631"/>
              <a:ext cx="73368" cy="133482"/>
            </a:xfrm>
            <a:custGeom>
              <a:rect b="b" l="l" r="r" t="t"/>
              <a:pathLst>
                <a:path extrusionOk="0" h="3864" w="2124">
                  <a:moveTo>
                    <a:pt x="1" y="0"/>
                  </a:moveTo>
                  <a:lnTo>
                    <a:pt x="1" y="3863"/>
                  </a:lnTo>
                  <a:lnTo>
                    <a:pt x="1401" y="3863"/>
                  </a:lnTo>
                  <a:cubicBezTo>
                    <a:pt x="1508" y="3462"/>
                    <a:pt x="1767" y="3123"/>
                    <a:pt x="2124" y="2927"/>
                  </a:cubicBezTo>
                  <a:cubicBezTo>
                    <a:pt x="1749" y="1972"/>
                    <a:pt x="1098" y="75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33"/>
            <p:cNvSpPr/>
            <p:nvPr/>
          </p:nvSpPr>
          <p:spPr>
            <a:xfrm>
              <a:off x="6997704" y="3050334"/>
              <a:ext cx="145804" cy="125778"/>
            </a:xfrm>
            <a:custGeom>
              <a:rect b="b" l="l" r="r" t="t"/>
              <a:pathLst>
                <a:path extrusionOk="0" h="3641" w="4221">
                  <a:moveTo>
                    <a:pt x="4220" y="1"/>
                  </a:moveTo>
                  <a:lnTo>
                    <a:pt x="4220" y="1"/>
                  </a:lnTo>
                  <a:cubicBezTo>
                    <a:pt x="2329" y="518"/>
                    <a:pt x="777" y="1874"/>
                    <a:pt x="0" y="3640"/>
                  </a:cubicBezTo>
                  <a:lnTo>
                    <a:pt x="2329" y="3640"/>
                  </a:lnTo>
                  <a:cubicBezTo>
                    <a:pt x="2454" y="3150"/>
                    <a:pt x="2605" y="2686"/>
                    <a:pt x="2784" y="2240"/>
                  </a:cubicBezTo>
                  <a:cubicBezTo>
                    <a:pt x="3158" y="1365"/>
                    <a:pt x="3640" y="607"/>
                    <a:pt x="42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89" name="Google Shape;589;p3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3299220" y="3185148"/>
            <a:ext cx="409514" cy="422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3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3291582" y="2521539"/>
            <a:ext cx="409514" cy="422311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33"/>
          <p:cNvSpPr txBox="1"/>
          <p:nvPr/>
        </p:nvSpPr>
        <p:spPr>
          <a:xfrm>
            <a:off x="2503970" y="2737321"/>
            <a:ext cx="2136569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Fugaz One"/>
                <a:ea typeface="Fugaz One"/>
                <a:cs typeface="Fugaz One"/>
                <a:sym typeface="Fugaz One"/>
              </a:rPr>
              <a:t>Haproxy</a:t>
            </a:r>
            <a:endParaRPr b="0" i="0" sz="1200" u="none" cap="none" strike="noStrike">
              <a:solidFill>
                <a:srgbClr val="FFFFFF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sp>
        <p:nvSpPr>
          <p:cNvPr id="592" name="Google Shape;592;p33"/>
          <p:cNvSpPr txBox="1"/>
          <p:nvPr/>
        </p:nvSpPr>
        <p:spPr>
          <a:xfrm>
            <a:off x="2322662" y="3917799"/>
            <a:ext cx="2136569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Fugaz One"/>
                <a:ea typeface="Fugaz One"/>
                <a:cs typeface="Fugaz One"/>
                <a:sym typeface="Fugaz One"/>
              </a:rPr>
              <a:t>Standby</a:t>
            </a:r>
            <a:endParaRPr b="0" i="0" sz="1200" u="none" cap="none" strike="noStrike">
              <a:solidFill>
                <a:srgbClr val="FFFFFF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sp>
        <p:nvSpPr>
          <p:cNvPr id="593" name="Google Shape;593;p33"/>
          <p:cNvSpPr txBox="1"/>
          <p:nvPr/>
        </p:nvSpPr>
        <p:spPr>
          <a:xfrm>
            <a:off x="1336600" y="2837469"/>
            <a:ext cx="2136569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Fugaz One"/>
                <a:ea typeface="Fugaz One"/>
                <a:cs typeface="Fugaz One"/>
                <a:sym typeface="Fugaz One"/>
              </a:rPr>
              <a:t>VRRP</a:t>
            </a:r>
            <a:endParaRPr b="0" i="0" sz="1200" u="none" cap="none" strike="noStrike">
              <a:solidFill>
                <a:srgbClr val="FFFFFF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sp>
        <p:nvSpPr>
          <p:cNvPr id="594" name="Google Shape;594;p33"/>
          <p:cNvSpPr txBox="1"/>
          <p:nvPr/>
        </p:nvSpPr>
        <p:spPr>
          <a:xfrm>
            <a:off x="2530718" y="3419389"/>
            <a:ext cx="2136569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Fugaz One"/>
                <a:ea typeface="Fugaz One"/>
                <a:cs typeface="Fugaz One"/>
                <a:sym typeface="Fugaz One"/>
              </a:rPr>
              <a:t>Haproxy</a:t>
            </a:r>
            <a:endParaRPr b="0" i="0" sz="1200" u="none" cap="none" strike="noStrike">
              <a:solidFill>
                <a:srgbClr val="FFFFFF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pic>
        <p:nvPicPr>
          <p:cNvPr id="595" name="Google Shape;595;p3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430922" y="4307517"/>
            <a:ext cx="352600" cy="34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3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432187" y="4709200"/>
            <a:ext cx="350075" cy="337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3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4876200" y="4709200"/>
            <a:ext cx="342625" cy="342625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33"/>
          <p:cNvSpPr txBox="1"/>
          <p:nvPr/>
        </p:nvSpPr>
        <p:spPr>
          <a:xfrm>
            <a:off x="4528375" y="2269844"/>
            <a:ext cx="21366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Fugaz One"/>
                <a:ea typeface="Fugaz One"/>
                <a:cs typeface="Fugaz One"/>
                <a:sym typeface="Fugaz One"/>
              </a:rPr>
              <a:t>VPN</a:t>
            </a:r>
            <a:endParaRPr b="0" i="0" sz="1200" u="none" cap="none" strike="noStrike">
              <a:solidFill>
                <a:srgbClr val="FFFFFF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pic>
        <p:nvPicPr>
          <p:cNvPr id="599" name="Google Shape;599;p33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534150" y="1374275"/>
            <a:ext cx="614025" cy="603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105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6" name="Google Shape;175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625" y="1309971"/>
            <a:ext cx="5154250" cy="317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7" name="Google Shape;1757;p105"/>
          <p:cNvSpPr txBox="1"/>
          <p:nvPr>
            <p:ph type="title"/>
          </p:nvPr>
        </p:nvSpPr>
        <p:spPr>
          <a:xfrm>
            <a:off x="781850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ALB 설정</a:t>
            </a: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58" name="Google Shape;1758;p105"/>
          <p:cNvCxnSpPr/>
          <p:nvPr/>
        </p:nvCxnSpPr>
        <p:spPr>
          <a:xfrm>
            <a:off x="4133030" y="505650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59" name="Google Shape;1759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315750"/>
            <a:ext cx="438900" cy="416513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105"/>
          <p:cNvSpPr/>
          <p:nvPr/>
        </p:nvSpPr>
        <p:spPr>
          <a:xfrm>
            <a:off x="3501225" y="1309975"/>
            <a:ext cx="3635400" cy="31713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1" name="Google Shape;1761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8975" y="1309975"/>
            <a:ext cx="4557450" cy="317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2" name="Google Shape;1762;p105"/>
          <p:cNvSpPr/>
          <p:nvPr/>
        </p:nvSpPr>
        <p:spPr>
          <a:xfrm>
            <a:off x="7103166" y="379666"/>
            <a:ext cx="222397" cy="288694"/>
          </a:xfrm>
          <a:custGeom>
            <a:rect b="b" l="l" r="r" t="t"/>
            <a:pathLst>
              <a:path extrusionOk="0" h="3648" w="281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2"/>
              </a:solidFill>
            </a:endParaRPr>
          </a:p>
        </p:txBody>
      </p:sp>
      <p:sp>
        <p:nvSpPr>
          <p:cNvPr id="1763" name="Google Shape;1763;p105"/>
          <p:cNvSpPr txBox="1"/>
          <p:nvPr/>
        </p:nvSpPr>
        <p:spPr>
          <a:xfrm>
            <a:off x="7325575" y="323913"/>
            <a:ext cx="337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Seoul region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106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9" name="Google Shape;1769;p106"/>
          <p:cNvSpPr txBox="1"/>
          <p:nvPr>
            <p:ph idx="1" type="body"/>
          </p:nvPr>
        </p:nvSpPr>
        <p:spPr>
          <a:xfrm>
            <a:off x="253725" y="2430275"/>
            <a:ext cx="26793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Nanum Gothic"/>
              <a:buChar char="●"/>
            </a:pPr>
            <a:r>
              <a:rPr lang="en-US" sz="1300">
                <a:latin typeface="Nanum Gothic"/>
                <a:ea typeface="Nanum Gothic"/>
                <a:cs typeface="Nanum Gothic"/>
                <a:sym typeface="Nanum Gothic"/>
              </a:rPr>
              <a:t>SG-ELB보안그룹 지정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Nanum Gothic"/>
              <a:buChar char="●"/>
            </a:pPr>
            <a:r>
              <a:rPr lang="en-US" sz="1300">
                <a:latin typeface="Nanum Gothic"/>
                <a:ea typeface="Nanum Gothic"/>
                <a:cs typeface="Nanum Gothic"/>
                <a:sym typeface="Nanum Gothic"/>
              </a:rPr>
              <a:t>리스너 설정(443번)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770" name="Google Shape;1770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200" y="1070625"/>
            <a:ext cx="3243000" cy="1140290"/>
          </a:xfrm>
          <a:prstGeom prst="rect">
            <a:avLst/>
          </a:prstGeom>
          <a:noFill/>
          <a:ln>
            <a:noFill/>
          </a:ln>
        </p:spPr>
      </p:pic>
      <p:sp>
        <p:nvSpPr>
          <p:cNvPr id="1771" name="Google Shape;1771;p106"/>
          <p:cNvSpPr txBox="1"/>
          <p:nvPr>
            <p:ph type="title"/>
          </p:nvPr>
        </p:nvSpPr>
        <p:spPr>
          <a:xfrm>
            <a:off x="781850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ALB 설정</a:t>
            </a: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72" name="Google Shape;1772;p106"/>
          <p:cNvCxnSpPr/>
          <p:nvPr/>
        </p:nvCxnSpPr>
        <p:spPr>
          <a:xfrm>
            <a:off x="4133030" y="505650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73" name="Google Shape;1773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315750"/>
            <a:ext cx="438900" cy="416513"/>
          </a:xfrm>
          <a:prstGeom prst="rect">
            <a:avLst/>
          </a:prstGeom>
          <a:noFill/>
          <a:ln>
            <a:noFill/>
          </a:ln>
        </p:spPr>
      </p:pic>
      <p:sp>
        <p:nvSpPr>
          <p:cNvPr id="1774" name="Google Shape;1774;p106"/>
          <p:cNvSpPr/>
          <p:nvPr/>
        </p:nvSpPr>
        <p:spPr>
          <a:xfrm>
            <a:off x="7103166" y="379666"/>
            <a:ext cx="222397" cy="288694"/>
          </a:xfrm>
          <a:custGeom>
            <a:rect b="b" l="l" r="r" t="t"/>
            <a:pathLst>
              <a:path extrusionOk="0" h="3648" w="281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2"/>
              </a:solidFill>
            </a:endParaRPr>
          </a:p>
        </p:txBody>
      </p:sp>
      <p:sp>
        <p:nvSpPr>
          <p:cNvPr id="1775" name="Google Shape;1775;p106"/>
          <p:cNvSpPr txBox="1"/>
          <p:nvPr/>
        </p:nvSpPr>
        <p:spPr>
          <a:xfrm>
            <a:off x="7325575" y="323913"/>
            <a:ext cx="337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Seoul region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776" name="Google Shape;1776;p106"/>
          <p:cNvSpPr/>
          <p:nvPr/>
        </p:nvSpPr>
        <p:spPr>
          <a:xfrm>
            <a:off x="2878625" y="1398375"/>
            <a:ext cx="5066700" cy="31722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7" name="Google Shape;1777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3025" y="1451225"/>
            <a:ext cx="5135401" cy="31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p107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3" name="Google Shape;1783;p107"/>
          <p:cNvSpPr txBox="1"/>
          <p:nvPr/>
        </p:nvSpPr>
        <p:spPr>
          <a:xfrm>
            <a:off x="7325575" y="323913"/>
            <a:ext cx="337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Tokyo region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784" name="Google Shape;1784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0375" y="2935800"/>
            <a:ext cx="3663700" cy="179544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85" name="Google Shape;1785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625" y="1078300"/>
            <a:ext cx="4332951" cy="28029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86" name="Google Shape;1786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8675" y="1078300"/>
            <a:ext cx="3635400" cy="1748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87" name="Google Shape;1787;p107"/>
          <p:cNvSpPr txBox="1"/>
          <p:nvPr>
            <p:ph type="title"/>
          </p:nvPr>
        </p:nvSpPr>
        <p:spPr>
          <a:xfrm>
            <a:off x="661575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ALB </a:t>
            </a: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설정</a:t>
            </a: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88" name="Google Shape;1788;p107"/>
          <p:cNvCxnSpPr/>
          <p:nvPr/>
        </p:nvCxnSpPr>
        <p:spPr>
          <a:xfrm>
            <a:off x="4133030" y="505650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9" name="Google Shape;1789;p107"/>
          <p:cNvSpPr/>
          <p:nvPr/>
        </p:nvSpPr>
        <p:spPr>
          <a:xfrm>
            <a:off x="7103166" y="379666"/>
            <a:ext cx="222397" cy="288694"/>
          </a:xfrm>
          <a:custGeom>
            <a:rect b="b" l="l" r="r" t="t"/>
            <a:pathLst>
              <a:path extrusionOk="0" h="3648" w="281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2"/>
              </a:solidFill>
            </a:endParaRPr>
          </a:p>
        </p:txBody>
      </p:sp>
      <p:pic>
        <p:nvPicPr>
          <p:cNvPr id="1790" name="Google Shape;1790;p1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0" y="315750"/>
            <a:ext cx="438900" cy="416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p108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6" name="Google Shape;1796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724" y="1464675"/>
            <a:ext cx="3800450" cy="303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7" name="Google Shape;1797;p108"/>
          <p:cNvSpPr txBox="1"/>
          <p:nvPr/>
        </p:nvSpPr>
        <p:spPr>
          <a:xfrm>
            <a:off x="532725" y="975775"/>
            <a:ext cx="1431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대상 그룹 생성</a:t>
            </a:r>
            <a:endParaRPr sz="13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98" name="Google Shape;1798;p108"/>
          <p:cNvSpPr txBox="1"/>
          <p:nvPr/>
        </p:nvSpPr>
        <p:spPr>
          <a:xfrm>
            <a:off x="4434023" y="975775"/>
            <a:ext cx="3071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대상 그룹으로의 443번 포트 허용</a:t>
            </a:r>
            <a:endParaRPr sz="13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799" name="Google Shape;1799;p108"/>
          <p:cNvCxnSpPr/>
          <p:nvPr/>
        </p:nvCxnSpPr>
        <p:spPr>
          <a:xfrm>
            <a:off x="4133030" y="505650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0" name="Google Shape;1800;p108"/>
          <p:cNvSpPr txBox="1"/>
          <p:nvPr>
            <p:ph type="title"/>
          </p:nvPr>
        </p:nvSpPr>
        <p:spPr>
          <a:xfrm>
            <a:off x="661575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ALB 설정</a:t>
            </a: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1" name="Google Shape;1801;p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315750"/>
            <a:ext cx="438900" cy="416513"/>
          </a:xfrm>
          <a:prstGeom prst="rect">
            <a:avLst/>
          </a:prstGeom>
          <a:noFill/>
          <a:ln>
            <a:noFill/>
          </a:ln>
        </p:spPr>
      </p:pic>
      <p:sp>
        <p:nvSpPr>
          <p:cNvPr id="1802" name="Google Shape;1802;p108"/>
          <p:cNvSpPr/>
          <p:nvPr/>
        </p:nvSpPr>
        <p:spPr>
          <a:xfrm>
            <a:off x="7103166" y="379666"/>
            <a:ext cx="222397" cy="288694"/>
          </a:xfrm>
          <a:custGeom>
            <a:rect b="b" l="l" r="r" t="t"/>
            <a:pathLst>
              <a:path extrusionOk="0" h="3648" w="281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2"/>
              </a:solidFill>
            </a:endParaRPr>
          </a:p>
        </p:txBody>
      </p:sp>
      <p:sp>
        <p:nvSpPr>
          <p:cNvPr id="1803" name="Google Shape;1803;p108"/>
          <p:cNvSpPr txBox="1"/>
          <p:nvPr/>
        </p:nvSpPr>
        <p:spPr>
          <a:xfrm>
            <a:off x="7325575" y="323913"/>
            <a:ext cx="337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Tokyo region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804" name="Google Shape;1804;p108"/>
          <p:cNvSpPr/>
          <p:nvPr/>
        </p:nvSpPr>
        <p:spPr>
          <a:xfrm>
            <a:off x="4222875" y="1486988"/>
            <a:ext cx="3635400" cy="2989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5" name="Google Shape;1805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4025" y="1486925"/>
            <a:ext cx="4289425" cy="298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109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1" name="Google Shape;1811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625" y="948575"/>
            <a:ext cx="5452550" cy="3705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12" name="Google Shape;1812;p109"/>
          <p:cNvSpPr/>
          <p:nvPr/>
        </p:nvSpPr>
        <p:spPr>
          <a:xfrm>
            <a:off x="984300" y="3359925"/>
            <a:ext cx="2404800" cy="133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13" name="Google Shape;1813;p109"/>
          <p:cNvCxnSpPr>
            <a:stCxn id="1812" idx="3"/>
          </p:cNvCxnSpPr>
          <p:nvPr/>
        </p:nvCxnSpPr>
        <p:spPr>
          <a:xfrm>
            <a:off x="3389100" y="3426525"/>
            <a:ext cx="2790600" cy="22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4" name="Google Shape;1814;p109"/>
          <p:cNvSpPr txBox="1"/>
          <p:nvPr>
            <p:ph type="title"/>
          </p:nvPr>
        </p:nvSpPr>
        <p:spPr>
          <a:xfrm>
            <a:off x="661575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Route 53 설정</a:t>
            </a: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15" name="Google Shape;1815;p109"/>
          <p:cNvCxnSpPr/>
          <p:nvPr/>
        </p:nvCxnSpPr>
        <p:spPr>
          <a:xfrm>
            <a:off x="4133030" y="505650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16" name="Google Shape;1816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25" y="323846"/>
            <a:ext cx="357639" cy="3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7" name="Google Shape;1817;p109"/>
          <p:cNvSpPr txBox="1"/>
          <p:nvPr/>
        </p:nvSpPr>
        <p:spPr>
          <a:xfrm>
            <a:off x="6207998" y="3245175"/>
            <a:ext cx="3071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도쿄 리전의 로드밸런서로 라우팅</a:t>
            </a:r>
            <a:endParaRPr sz="13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110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110"/>
          <p:cNvSpPr txBox="1"/>
          <p:nvPr/>
        </p:nvSpPr>
        <p:spPr>
          <a:xfrm>
            <a:off x="5188650" y="323850"/>
            <a:ext cx="1617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GSLB 설정</a:t>
            </a:r>
            <a:endParaRPr sz="13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824" name="Google Shape;1824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625" y="1128725"/>
            <a:ext cx="3824961" cy="334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5" name="Google Shape;1825;p110"/>
          <p:cNvSpPr/>
          <p:nvPr/>
        </p:nvSpPr>
        <p:spPr>
          <a:xfrm>
            <a:off x="847375" y="2822850"/>
            <a:ext cx="125700" cy="5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110"/>
          <p:cNvSpPr/>
          <p:nvPr/>
        </p:nvSpPr>
        <p:spPr>
          <a:xfrm>
            <a:off x="4696450" y="1950775"/>
            <a:ext cx="239700" cy="9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110"/>
          <p:cNvSpPr txBox="1"/>
          <p:nvPr/>
        </p:nvSpPr>
        <p:spPr>
          <a:xfrm>
            <a:off x="4616400" y="1854175"/>
            <a:ext cx="516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999999"/>
                </a:solidFill>
                <a:latin typeface="Catamaran"/>
                <a:ea typeface="Catamaran"/>
                <a:cs typeface="Catamaran"/>
                <a:sym typeface="Catamaran"/>
              </a:rPr>
              <a:t>www</a:t>
            </a:r>
            <a:endParaRPr sz="600">
              <a:solidFill>
                <a:srgbClr val="999999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828" name="Google Shape;1828;p110"/>
          <p:cNvSpPr txBox="1"/>
          <p:nvPr/>
        </p:nvSpPr>
        <p:spPr>
          <a:xfrm>
            <a:off x="771825" y="2729250"/>
            <a:ext cx="516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>
                <a:solidFill>
                  <a:srgbClr val="999999"/>
                </a:solidFill>
                <a:latin typeface="Catamaran"/>
                <a:ea typeface="Catamaran"/>
                <a:cs typeface="Catamaran"/>
                <a:sym typeface="Catamaran"/>
              </a:rPr>
              <a:t>www</a:t>
            </a:r>
            <a:endParaRPr sz="300">
              <a:solidFill>
                <a:srgbClr val="999999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1829" name="Google Shape;1829;p110"/>
          <p:cNvCxnSpPr/>
          <p:nvPr/>
        </p:nvCxnSpPr>
        <p:spPr>
          <a:xfrm>
            <a:off x="4133030" y="505650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0" name="Google Shape;1830;p110"/>
          <p:cNvSpPr txBox="1"/>
          <p:nvPr>
            <p:ph type="title"/>
          </p:nvPr>
        </p:nvSpPr>
        <p:spPr>
          <a:xfrm>
            <a:off x="661575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Route 53 설정</a:t>
            </a: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1" name="Google Shape;1831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25" y="323846"/>
            <a:ext cx="357639" cy="3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2" name="Google Shape;1832;p110"/>
          <p:cNvSpPr/>
          <p:nvPr/>
        </p:nvSpPr>
        <p:spPr>
          <a:xfrm>
            <a:off x="4222875" y="1134726"/>
            <a:ext cx="3635400" cy="33420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3" name="Google Shape;1833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2625" y="1128725"/>
            <a:ext cx="4576225" cy="334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4" name="Google Shape;1834;p110"/>
          <p:cNvSpPr/>
          <p:nvPr/>
        </p:nvSpPr>
        <p:spPr>
          <a:xfrm>
            <a:off x="4672900" y="1561525"/>
            <a:ext cx="239700" cy="11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110"/>
          <p:cNvSpPr txBox="1"/>
          <p:nvPr/>
        </p:nvSpPr>
        <p:spPr>
          <a:xfrm>
            <a:off x="4616400" y="1493413"/>
            <a:ext cx="516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>
                <a:solidFill>
                  <a:srgbClr val="999999"/>
                </a:solidFill>
                <a:latin typeface="Catamaran"/>
                <a:ea typeface="Catamaran"/>
                <a:cs typeface="Catamaran"/>
                <a:sym typeface="Catamaran"/>
              </a:rPr>
              <a:t>www</a:t>
            </a:r>
            <a:endParaRPr sz="300">
              <a:solidFill>
                <a:srgbClr val="999999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111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1" name="Google Shape;1841;p111"/>
          <p:cNvSpPr txBox="1"/>
          <p:nvPr/>
        </p:nvSpPr>
        <p:spPr>
          <a:xfrm>
            <a:off x="5084275" y="305550"/>
            <a:ext cx="2606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GSLB - 상태검사를 통한 라우팅 </a:t>
            </a:r>
            <a:endParaRPr sz="13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842" name="Google Shape;1842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613" y="1216400"/>
            <a:ext cx="3934525" cy="3198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43" name="Google Shape;1843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25" y="1216400"/>
            <a:ext cx="4095350" cy="3198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44" name="Google Shape;1844;p111"/>
          <p:cNvSpPr/>
          <p:nvPr/>
        </p:nvSpPr>
        <p:spPr>
          <a:xfrm>
            <a:off x="5303600" y="1246325"/>
            <a:ext cx="1125000" cy="140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45" name="Google Shape;1845;p111"/>
          <p:cNvCxnSpPr/>
          <p:nvPr/>
        </p:nvCxnSpPr>
        <p:spPr>
          <a:xfrm>
            <a:off x="4133030" y="505650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6" name="Google Shape;1846;p111"/>
          <p:cNvSpPr txBox="1"/>
          <p:nvPr>
            <p:ph type="title"/>
          </p:nvPr>
        </p:nvSpPr>
        <p:spPr>
          <a:xfrm>
            <a:off x="661575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Route 53 설정</a:t>
            </a: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7" name="Google Shape;1847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25" y="323846"/>
            <a:ext cx="357639" cy="3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112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3" name="Google Shape;1853;p112"/>
          <p:cNvSpPr txBox="1"/>
          <p:nvPr/>
        </p:nvSpPr>
        <p:spPr>
          <a:xfrm>
            <a:off x="5188975" y="305550"/>
            <a:ext cx="2904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배포 생성, 호스팅 영역 등록</a:t>
            </a:r>
            <a:endParaRPr sz="13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854" name="Google Shape;1854;p112"/>
          <p:cNvCxnSpPr/>
          <p:nvPr/>
        </p:nvCxnSpPr>
        <p:spPr>
          <a:xfrm>
            <a:off x="4133030" y="505650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5" name="Google Shape;1855;p112"/>
          <p:cNvSpPr txBox="1"/>
          <p:nvPr>
            <p:ph type="title"/>
          </p:nvPr>
        </p:nvSpPr>
        <p:spPr>
          <a:xfrm>
            <a:off x="661575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Cloudfront</a:t>
            </a: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설정</a:t>
            </a: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6" name="Google Shape;1856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23" y="290834"/>
            <a:ext cx="438900" cy="429638"/>
          </a:xfrm>
          <a:prstGeom prst="rect">
            <a:avLst/>
          </a:prstGeom>
          <a:noFill/>
          <a:ln>
            <a:noFill/>
          </a:ln>
        </p:spPr>
      </p:pic>
      <p:sp>
        <p:nvSpPr>
          <p:cNvPr id="1857" name="Google Shape;1857;p112"/>
          <p:cNvSpPr/>
          <p:nvPr/>
        </p:nvSpPr>
        <p:spPr>
          <a:xfrm>
            <a:off x="601575" y="1172675"/>
            <a:ext cx="3635400" cy="34119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8" name="Google Shape;1858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875" y="1248900"/>
            <a:ext cx="3346775" cy="3216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59" name="Google Shape;1859;p112"/>
          <p:cNvSpPr/>
          <p:nvPr/>
        </p:nvSpPr>
        <p:spPr>
          <a:xfrm>
            <a:off x="4427613" y="1151125"/>
            <a:ext cx="3635400" cy="34119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0" name="Google Shape;1860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25" y="1248900"/>
            <a:ext cx="3346775" cy="3216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113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6" name="Google Shape;1866;p113"/>
          <p:cNvSpPr txBox="1"/>
          <p:nvPr/>
        </p:nvSpPr>
        <p:spPr>
          <a:xfrm>
            <a:off x="497625" y="828900"/>
            <a:ext cx="3602400" cy="40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CloudFront - 유럽 리전, CloudFront 속도 차이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1867" name="Google Shape;1867;p113"/>
          <p:cNvCxnSpPr/>
          <p:nvPr/>
        </p:nvCxnSpPr>
        <p:spPr>
          <a:xfrm>
            <a:off x="4133030" y="505650"/>
            <a:ext cx="43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8" name="Google Shape;1868;p113"/>
          <p:cNvSpPr txBox="1"/>
          <p:nvPr>
            <p:ph type="title"/>
          </p:nvPr>
        </p:nvSpPr>
        <p:spPr>
          <a:xfrm>
            <a:off x="661575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Cloudfront 설정</a:t>
            </a: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9" name="Google Shape;1869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23" y="290834"/>
            <a:ext cx="438900" cy="429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0" name="Google Shape;1870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625" y="1309950"/>
            <a:ext cx="7968801" cy="3398926"/>
          </a:xfrm>
          <a:prstGeom prst="rect">
            <a:avLst/>
          </a:prstGeom>
          <a:noFill/>
          <a:ln>
            <a:noFill/>
          </a:ln>
        </p:spPr>
      </p:pic>
      <p:sp>
        <p:nvSpPr>
          <p:cNvPr id="1871" name="Google Shape;1871;p113"/>
          <p:cNvSpPr/>
          <p:nvPr/>
        </p:nvSpPr>
        <p:spPr>
          <a:xfrm>
            <a:off x="3537550" y="4373825"/>
            <a:ext cx="345900" cy="118500"/>
          </a:xfrm>
          <a:prstGeom prst="rect">
            <a:avLst/>
          </a:prstGeom>
          <a:solidFill>
            <a:srgbClr val="F2F2F2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2" name="Google Shape;1872;p113"/>
          <p:cNvSpPr/>
          <p:nvPr/>
        </p:nvSpPr>
        <p:spPr>
          <a:xfrm>
            <a:off x="7623550" y="4379250"/>
            <a:ext cx="345900" cy="118500"/>
          </a:xfrm>
          <a:prstGeom prst="rect">
            <a:avLst/>
          </a:prstGeom>
          <a:solidFill>
            <a:srgbClr val="F2F2F2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73" name="Google Shape;1873;p113"/>
          <p:cNvCxnSpPr>
            <a:stCxn id="1871" idx="1"/>
          </p:cNvCxnSpPr>
          <p:nvPr/>
        </p:nvCxnSpPr>
        <p:spPr>
          <a:xfrm flipH="1">
            <a:off x="1825450" y="4433075"/>
            <a:ext cx="1712100" cy="10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4" name="Google Shape;1874;p113"/>
          <p:cNvCxnSpPr/>
          <p:nvPr/>
        </p:nvCxnSpPr>
        <p:spPr>
          <a:xfrm flipH="1">
            <a:off x="5911450" y="4405650"/>
            <a:ext cx="1712100" cy="10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5" name="Google Shape;1875;p113"/>
          <p:cNvSpPr txBox="1"/>
          <p:nvPr/>
        </p:nvSpPr>
        <p:spPr>
          <a:xfrm>
            <a:off x="996550" y="4238400"/>
            <a:ext cx="82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tamaran"/>
                <a:ea typeface="Catamaran"/>
                <a:cs typeface="Catamaran"/>
                <a:sym typeface="Catamaran"/>
              </a:rPr>
              <a:t>11</a:t>
            </a:r>
            <a:r>
              <a:rPr lang="en-US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1.09초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876" name="Google Shape;1876;p113"/>
          <p:cNvSpPr txBox="1"/>
          <p:nvPr/>
        </p:nvSpPr>
        <p:spPr>
          <a:xfrm>
            <a:off x="4795675" y="4210950"/>
            <a:ext cx="111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tamaran"/>
                <a:ea typeface="Catamaran"/>
                <a:cs typeface="Catamaran"/>
                <a:sym typeface="Catamaran"/>
              </a:rPr>
              <a:t>11</a:t>
            </a:r>
            <a:r>
              <a:rPr lang="en-US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402밀리</a:t>
            </a:r>
            <a:r>
              <a:rPr lang="en-US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초</a:t>
            </a:r>
            <a:endParaRPr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114"/>
          <p:cNvSpPr/>
          <p:nvPr/>
        </p:nvSpPr>
        <p:spPr>
          <a:xfrm>
            <a:off x="3925875" y="288950"/>
            <a:ext cx="5083500" cy="45660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2" name="Google Shape;1882;p114"/>
          <p:cNvSpPr/>
          <p:nvPr/>
        </p:nvSpPr>
        <p:spPr>
          <a:xfrm>
            <a:off x="749525" y="389550"/>
            <a:ext cx="3487800" cy="3132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3" name="Google Shape;1883;p114"/>
          <p:cNvSpPr txBox="1"/>
          <p:nvPr>
            <p:ph type="title"/>
          </p:nvPr>
        </p:nvSpPr>
        <p:spPr>
          <a:xfrm>
            <a:off x="689625" y="2655575"/>
            <a:ext cx="3607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>
                <a:latin typeface="Do Hyeon"/>
                <a:ea typeface="Do Hyeon"/>
                <a:cs typeface="Do Hyeon"/>
                <a:sym typeface="Do Hyeon"/>
              </a:rPr>
              <a:t>기능 시연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84" name="Google Shape;1884;p114"/>
          <p:cNvSpPr txBox="1"/>
          <p:nvPr>
            <p:ph idx="1" type="subTitle"/>
          </p:nvPr>
        </p:nvSpPr>
        <p:spPr>
          <a:xfrm>
            <a:off x="123650" y="3422450"/>
            <a:ext cx="36075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100">
                <a:latin typeface="Nanum Gothic"/>
                <a:ea typeface="Nanum Gothic"/>
                <a:cs typeface="Nanum Gothic"/>
                <a:sym typeface="Nanum Gothic"/>
              </a:rPr>
              <a:t>                                                               </a:t>
            </a:r>
            <a:r>
              <a:rPr b="1" lang="en-US" sz="1100">
                <a:latin typeface="Nanum Gothic"/>
                <a:ea typeface="Nanum Gothic"/>
                <a:cs typeface="Nanum Gothic"/>
                <a:sym typeface="Nanum Gothic"/>
              </a:rPr>
              <a:t>기능 적용 과정</a:t>
            </a:r>
            <a:endParaRPr/>
          </a:p>
        </p:txBody>
      </p:sp>
      <p:pic>
        <p:nvPicPr>
          <p:cNvPr id="1885" name="Google Shape;188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8200" y="692100"/>
            <a:ext cx="3237400" cy="3759476"/>
          </a:xfrm>
          <a:prstGeom prst="rect">
            <a:avLst/>
          </a:prstGeom>
          <a:noFill/>
          <a:ln>
            <a:noFill/>
          </a:ln>
        </p:spPr>
      </p:pic>
      <p:sp>
        <p:nvSpPr>
          <p:cNvPr id="1886" name="Google Shape;1886;p114"/>
          <p:cNvSpPr/>
          <p:nvPr/>
        </p:nvSpPr>
        <p:spPr>
          <a:xfrm>
            <a:off x="1698675" y="1324574"/>
            <a:ext cx="1589400" cy="12624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87" name="Google Shape;1887;p114"/>
          <p:cNvCxnSpPr>
            <a:stCxn id="1886" idx="1"/>
            <a:endCxn id="1883" idx="1"/>
          </p:cNvCxnSpPr>
          <p:nvPr/>
        </p:nvCxnSpPr>
        <p:spPr>
          <a:xfrm flipH="1">
            <a:off x="689475" y="1955774"/>
            <a:ext cx="1009200" cy="1120800"/>
          </a:xfrm>
          <a:prstGeom prst="bentConnector3">
            <a:avLst>
              <a:gd fmla="val 123581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88" name="Google Shape;1888;p114"/>
          <p:cNvCxnSpPr>
            <a:stCxn id="1883" idx="3"/>
            <a:endCxn id="1886" idx="3"/>
          </p:cNvCxnSpPr>
          <p:nvPr/>
        </p:nvCxnSpPr>
        <p:spPr>
          <a:xfrm rot="10800000">
            <a:off x="3287925" y="1955675"/>
            <a:ext cx="1009200" cy="1120800"/>
          </a:xfrm>
          <a:prstGeom prst="bentConnector3">
            <a:avLst>
              <a:gd fmla="val -23595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889" name="Google Shape;1889;p114"/>
          <p:cNvGrpSpPr/>
          <p:nvPr/>
        </p:nvGrpSpPr>
        <p:grpSpPr>
          <a:xfrm>
            <a:off x="2458481" y="3625850"/>
            <a:ext cx="1272669" cy="569325"/>
            <a:chOff x="2458481" y="3625850"/>
            <a:chExt cx="1272669" cy="569325"/>
          </a:xfrm>
        </p:grpSpPr>
        <p:sp>
          <p:nvSpPr>
            <p:cNvPr id="1890" name="Google Shape;1890;p114"/>
            <p:cNvSpPr/>
            <p:nvPr/>
          </p:nvSpPr>
          <p:spPr>
            <a:xfrm>
              <a:off x="2458481" y="412527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91" name="Google Shape;1891;p114"/>
            <p:cNvCxnSpPr>
              <a:stCxn id="1884" idx="3"/>
              <a:endCxn id="1890" idx="6"/>
            </p:cNvCxnSpPr>
            <p:nvPr/>
          </p:nvCxnSpPr>
          <p:spPr>
            <a:xfrm flipH="1">
              <a:off x="2528450" y="3625850"/>
              <a:ext cx="1202700" cy="534300"/>
            </a:xfrm>
            <a:prstGeom prst="bentConnector3">
              <a:avLst>
                <a:gd fmla="val -19799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92" name="Google Shape;1892;p114"/>
          <p:cNvSpPr txBox="1"/>
          <p:nvPr>
            <p:ph idx="2" type="title"/>
          </p:nvPr>
        </p:nvSpPr>
        <p:spPr>
          <a:xfrm>
            <a:off x="1856625" y="1647863"/>
            <a:ext cx="1273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>
                <a:solidFill>
                  <a:schemeClr val="dk1"/>
                </a:solidFill>
              </a:rPr>
              <a:t>03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34"/>
          <p:cNvSpPr/>
          <p:nvPr/>
        </p:nvSpPr>
        <p:spPr>
          <a:xfrm>
            <a:off x="576350" y="160647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34"/>
          <p:cNvSpPr txBox="1"/>
          <p:nvPr>
            <p:ph type="title"/>
          </p:nvPr>
        </p:nvSpPr>
        <p:spPr>
          <a:xfrm>
            <a:off x="2498013" y="822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latin typeface="Do Hyeon"/>
                <a:ea typeface="Do Hyeon"/>
                <a:cs typeface="Do Hyeon"/>
                <a:sym typeface="Do Hyeon"/>
              </a:rPr>
              <a:t>프로젝트 </a:t>
            </a:r>
            <a:r>
              <a:rPr lang="en-US">
                <a:latin typeface="Do Hyeon"/>
                <a:ea typeface="Do Hyeon"/>
                <a:cs typeface="Do Hyeon"/>
                <a:sym typeface="Do Hyeon"/>
              </a:rPr>
              <a:t>개념도 구체화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606" name="Google Shape;6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188" y="645450"/>
            <a:ext cx="8441624" cy="434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6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115"/>
          <p:cNvSpPr/>
          <p:nvPr/>
        </p:nvSpPr>
        <p:spPr>
          <a:xfrm>
            <a:off x="497630" y="263250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8" name="Google Shape;1898;p115"/>
          <p:cNvSpPr txBox="1"/>
          <p:nvPr>
            <p:ph type="title"/>
          </p:nvPr>
        </p:nvSpPr>
        <p:spPr>
          <a:xfrm>
            <a:off x="661575" y="17535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동영상 첨부</a:t>
            </a:r>
            <a:endParaRPr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99" name="Google Shape;1899;p115"/>
          <p:cNvSpPr txBox="1"/>
          <p:nvPr>
            <p:ph type="title"/>
          </p:nvPr>
        </p:nvSpPr>
        <p:spPr>
          <a:xfrm>
            <a:off x="2283075" y="2210125"/>
            <a:ext cx="163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>
                <a:solidFill>
                  <a:schemeClr val="dk1"/>
                </a:solidFill>
              </a:rPr>
              <a:t>20052012 </a:t>
            </a:r>
            <a:endParaRPr sz="2000">
              <a:solidFill>
                <a:schemeClr val="dk1"/>
              </a:solidFill>
            </a:endParaRPr>
          </a:p>
        </p:txBody>
      </p:sp>
      <p:grpSp>
        <p:nvGrpSpPr>
          <p:cNvPr id="1900" name="Google Shape;1900;p115"/>
          <p:cNvGrpSpPr/>
          <p:nvPr/>
        </p:nvGrpSpPr>
        <p:grpSpPr>
          <a:xfrm>
            <a:off x="3077350" y="1260651"/>
            <a:ext cx="3410333" cy="2774597"/>
            <a:chOff x="990225" y="1260651"/>
            <a:chExt cx="3410333" cy="2774597"/>
          </a:xfrm>
        </p:grpSpPr>
        <p:sp>
          <p:nvSpPr>
            <p:cNvPr id="1901" name="Google Shape;1901;p115"/>
            <p:cNvSpPr/>
            <p:nvPr/>
          </p:nvSpPr>
          <p:spPr>
            <a:xfrm>
              <a:off x="2123801" y="3622106"/>
              <a:ext cx="1143193" cy="413142"/>
            </a:xfrm>
            <a:custGeom>
              <a:rect b="b" l="l" r="r" t="t"/>
              <a:pathLst>
                <a:path extrusionOk="0" h="20036" w="55441">
                  <a:moveTo>
                    <a:pt x="0" y="20035"/>
                  </a:moveTo>
                  <a:lnTo>
                    <a:pt x="0" y="17982"/>
                  </a:lnTo>
                  <a:lnTo>
                    <a:pt x="6526" y="17184"/>
                  </a:lnTo>
                  <a:lnTo>
                    <a:pt x="11030" y="1"/>
                  </a:lnTo>
                  <a:lnTo>
                    <a:pt x="44410" y="1"/>
                  </a:lnTo>
                  <a:lnTo>
                    <a:pt x="48911" y="17184"/>
                  </a:lnTo>
                  <a:lnTo>
                    <a:pt x="55441" y="17982"/>
                  </a:lnTo>
                  <a:lnTo>
                    <a:pt x="55441" y="2003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115"/>
            <p:cNvSpPr/>
            <p:nvPr/>
          </p:nvSpPr>
          <p:spPr>
            <a:xfrm>
              <a:off x="990237" y="1260651"/>
              <a:ext cx="3410321" cy="2065402"/>
            </a:xfrm>
            <a:custGeom>
              <a:rect b="b" l="l" r="r" t="t"/>
              <a:pathLst>
                <a:path extrusionOk="0" h="100165" w="165389">
                  <a:moveTo>
                    <a:pt x="1" y="100165"/>
                  </a:moveTo>
                  <a:lnTo>
                    <a:pt x="1" y="3726"/>
                  </a:lnTo>
                  <a:cubicBezTo>
                    <a:pt x="1" y="1669"/>
                    <a:pt x="1670" y="0"/>
                    <a:pt x="3728" y="0"/>
                  </a:cubicBezTo>
                  <a:lnTo>
                    <a:pt x="161661" y="0"/>
                  </a:lnTo>
                  <a:cubicBezTo>
                    <a:pt x="163721" y="0"/>
                    <a:pt x="165388" y="1669"/>
                    <a:pt x="165388" y="3726"/>
                  </a:cubicBezTo>
                  <a:lnTo>
                    <a:pt x="165388" y="100165"/>
                  </a:lnTo>
                  <a:close/>
                </a:path>
              </a:pathLst>
            </a:custGeom>
            <a:gradFill>
              <a:gsLst>
                <a:gs pos="0">
                  <a:srgbClr val="00BCC2"/>
                </a:gs>
                <a:gs pos="100000">
                  <a:srgbClr val="B2E4C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115"/>
            <p:cNvSpPr/>
            <p:nvPr/>
          </p:nvSpPr>
          <p:spPr>
            <a:xfrm>
              <a:off x="990225" y="3250054"/>
              <a:ext cx="3410321" cy="383348"/>
            </a:xfrm>
            <a:custGeom>
              <a:rect b="b" l="l" r="r" t="t"/>
              <a:pathLst>
                <a:path extrusionOk="0" h="14909" w="165389">
                  <a:moveTo>
                    <a:pt x="161661" y="14908"/>
                  </a:moveTo>
                  <a:lnTo>
                    <a:pt x="3728" y="14908"/>
                  </a:lnTo>
                  <a:cubicBezTo>
                    <a:pt x="1670" y="14908"/>
                    <a:pt x="1" y="13241"/>
                    <a:pt x="1" y="11182"/>
                  </a:cubicBezTo>
                  <a:lnTo>
                    <a:pt x="1" y="1"/>
                  </a:lnTo>
                  <a:lnTo>
                    <a:pt x="165388" y="1"/>
                  </a:lnTo>
                  <a:lnTo>
                    <a:pt x="165388" y="11182"/>
                  </a:lnTo>
                  <a:cubicBezTo>
                    <a:pt x="165388" y="13241"/>
                    <a:pt x="163719" y="14908"/>
                    <a:pt x="161661" y="14908"/>
                  </a:cubicBezTo>
                  <a:close/>
                </a:path>
              </a:pathLst>
            </a:custGeom>
            <a:gradFill>
              <a:gsLst>
                <a:gs pos="0">
                  <a:srgbClr val="00BCC2"/>
                </a:gs>
                <a:gs pos="100000">
                  <a:srgbClr val="B2E4C2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04" name="Google Shape;1904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95875" y="1506203"/>
            <a:ext cx="3173275" cy="1784957"/>
          </a:xfrm>
          <a:prstGeom prst="rect">
            <a:avLst/>
          </a:prstGeom>
          <a:noFill/>
          <a:ln>
            <a:noFill/>
          </a:ln>
        </p:spPr>
      </p:pic>
      <p:sp>
        <p:nvSpPr>
          <p:cNvPr id="1905" name="Google Shape;1905;p115"/>
          <p:cNvSpPr/>
          <p:nvPr/>
        </p:nvSpPr>
        <p:spPr>
          <a:xfrm>
            <a:off x="3304000" y="1577725"/>
            <a:ext cx="2879400" cy="1478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6" name="Google Shape;1906;p115"/>
          <p:cNvGrpSpPr/>
          <p:nvPr/>
        </p:nvGrpSpPr>
        <p:grpSpPr>
          <a:xfrm>
            <a:off x="4668131" y="2262393"/>
            <a:ext cx="387681" cy="272572"/>
            <a:chOff x="3386036" y="1746339"/>
            <a:chExt cx="397907" cy="279762"/>
          </a:xfrm>
        </p:grpSpPr>
        <p:sp>
          <p:nvSpPr>
            <p:cNvPr id="1907" name="Google Shape;1907;p115"/>
            <p:cNvSpPr/>
            <p:nvPr/>
          </p:nvSpPr>
          <p:spPr>
            <a:xfrm>
              <a:off x="3561652" y="1848954"/>
              <a:ext cx="59646" cy="74506"/>
            </a:xfrm>
            <a:custGeom>
              <a:rect b="b" l="l" r="r" t="t"/>
              <a:pathLst>
                <a:path extrusionOk="0" h="3570" w="2858">
                  <a:moveTo>
                    <a:pt x="1" y="0"/>
                  </a:moveTo>
                  <a:lnTo>
                    <a:pt x="1" y="3570"/>
                  </a:lnTo>
                  <a:lnTo>
                    <a:pt x="2858" y="1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115"/>
            <p:cNvSpPr/>
            <p:nvPr/>
          </p:nvSpPr>
          <p:spPr>
            <a:xfrm>
              <a:off x="3386036" y="1746339"/>
              <a:ext cx="397907" cy="279762"/>
            </a:xfrm>
            <a:custGeom>
              <a:rect b="b" l="l" r="r" t="t"/>
              <a:pathLst>
                <a:path extrusionOk="0" h="13405" w="19066">
                  <a:moveTo>
                    <a:pt x="7858" y="3351"/>
                  </a:moveTo>
                  <a:cubicBezTo>
                    <a:pt x="7961" y="3351"/>
                    <a:pt x="8064" y="3379"/>
                    <a:pt x="8154" y="3436"/>
                  </a:cubicBezTo>
                  <a:lnTo>
                    <a:pt x="12622" y="6230"/>
                  </a:lnTo>
                  <a:cubicBezTo>
                    <a:pt x="12785" y="6330"/>
                    <a:pt x="12884" y="6509"/>
                    <a:pt x="12884" y="6702"/>
                  </a:cubicBezTo>
                  <a:cubicBezTo>
                    <a:pt x="12884" y="6895"/>
                    <a:pt x="12785" y="7073"/>
                    <a:pt x="12622" y="7176"/>
                  </a:cubicBezTo>
                  <a:lnTo>
                    <a:pt x="8154" y="9968"/>
                  </a:lnTo>
                  <a:cubicBezTo>
                    <a:pt x="8063" y="10025"/>
                    <a:pt x="7961" y="10053"/>
                    <a:pt x="7859" y="10053"/>
                  </a:cubicBezTo>
                  <a:cubicBezTo>
                    <a:pt x="7765" y="10053"/>
                    <a:pt x="7671" y="10029"/>
                    <a:pt x="7588" y="9983"/>
                  </a:cubicBezTo>
                  <a:cubicBezTo>
                    <a:pt x="7409" y="9884"/>
                    <a:pt x="7299" y="9699"/>
                    <a:pt x="7299" y="9495"/>
                  </a:cubicBezTo>
                  <a:lnTo>
                    <a:pt x="7299" y="3910"/>
                  </a:lnTo>
                  <a:cubicBezTo>
                    <a:pt x="7299" y="3707"/>
                    <a:pt x="7409" y="3519"/>
                    <a:pt x="7588" y="3420"/>
                  </a:cubicBezTo>
                  <a:cubicBezTo>
                    <a:pt x="7671" y="3374"/>
                    <a:pt x="7765" y="3351"/>
                    <a:pt x="7858" y="3351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2"/>
                  </a:cubicBezTo>
                  <a:lnTo>
                    <a:pt x="1" y="10611"/>
                  </a:lnTo>
                  <a:cubicBezTo>
                    <a:pt x="1" y="12152"/>
                    <a:pt x="1255" y="13405"/>
                    <a:pt x="2794" y="13405"/>
                  </a:cubicBezTo>
                  <a:lnTo>
                    <a:pt x="16274" y="13405"/>
                  </a:lnTo>
                  <a:cubicBezTo>
                    <a:pt x="17813" y="13405"/>
                    <a:pt x="19065" y="12152"/>
                    <a:pt x="19065" y="10611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116"/>
          <p:cNvSpPr/>
          <p:nvPr/>
        </p:nvSpPr>
        <p:spPr>
          <a:xfrm>
            <a:off x="3925875" y="288950"/>
            <a:ext cx="5083500" cy="45660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4" name="Google Shape;1914;p116"/>
          <p:cNvSpPr/>
          <p:nvPr/>
        </p:nvSpPr>
        <p:spPr>
          <a:xfrm>
            <a:off x="749525" y="389550"/>
            <a:ext cx="3487800" cy="3132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5" name="Google Shape;1915;p116"/>
          <p:cNvSpPr txBox="1"/>
          <p:nvPr>
            <p:ph type="title"/>
          </p:nvPr>
        </p:nvSpPr>
        <p:spPr>
          <a:xfrm>
            <a:off x="689625" y="2655575"/>
            <a:ext cx="3607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>
                <a:latin typeface="Do Hyeon"/>
                <a:ea typeface="Do Hyeon"/>
                <a:cs typeface="Do Hyeon"/>
                <a:sym typeface="Do Hyeon"/>
              </a:rPr>
              <a:t>프로젝트 결론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916" name="Google Shape;1916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8200" y="692100"/>
            <a:ext cx="3237400" cy="3759476"/>
          </a:xfrm>
          <a:prstGeom prst="rect">
            <a:avLst/>
          </a:prstGeom>
          <a:noFill/>
          <a:ln>
            <a:noFill/>
          </a:ln>
        </p:spPr>
      </p:pic>
      <p:sp>
        <p:nvSpPr>
          <p:cNvPr id="1917" name="Google Shape;1917;p116"/>
          <p:cNvSpPr/>
          <p:nvPr/>
        </p:nvSpPr>
        <p:spPr>
          <a:xfrm>
            <a:off x="1698675" y="1324574"/>
            <a:ext cx="1589400" cy="12624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18" name="Google Shape;1918;p116"/>
          <p:cNvCxnSpPr>
            <a:stCxn id="1917" idx="1"/>
            <a:endCxn id="1915" idx="1"/>
          </p:cNvCxnSpPr>
          <p:nvPr/>
        </p:nvCxnSpPr>
        <p:spPr>
          <a:xfrm flipH="1">
            <a:off x="689475" y="1955774"/>
            <a:ext cx="1009200" cy="1120800"/>
          </a:xfrm>
          <a:prstGeom prst="bentConnector3">
            <a:avLst>
              <a:gd fmla="val 123581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19" name="Google Shape;1919;p116"/>
          <p:cNvCxnSpPr>
            <a:stCxn id="1915" idx="3"/>
            <a:endCxn id="1917" idx="3"/>
          </p:cNvCxnSpPr>
          <p:nvPr/>
        </p:nvCxnSpPr>
        <p:spPr>
          <a:xfrm rot="10800000">
            <a:off x="3287925" y="1955675"/>
            <a:ext cx="1009200" cy="1120800"/>
          </a:xfrm>
          <a:prstGeom prst="bentConnector3">
            <a:avLst>
              <a:gd fmla="val -23595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920" name="Google Shape;1920;p116"/>
          <p:cNvGrpSpPr/>
          <p:nvPr/>
        </p:nvGrpSpPr>
        <p:grpSpPr>
          <a:xfrm>
            <a:off x="2458481" y="3611825"/>
            <a:ext cx="1838700" cy="583350"/>
            <a:chOff x="2458481" y="3611825"/>
            <a:chExt cx="1838700" cy="583350"/>
          </a:xfrm>
        </p:grpSpPr>
        <p:sp>
          <p:nvSpPr>
            <p:cNvPr id="1921" name="Google Shape;1921;p116"/>
            <p:cNvSpPr/>
            <p:nvPr/>
          </p:nvSpPr>
          <p:spPr>
            <a:xfrm>
              <a:off x="2458481" y="412527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22" name="Google Shape;1922;p116"/>
            <p:cNvCxnSpPr>
              <a:stCxn id="1923" idx="3"/>
              <a:endCxn id="1921" idx="6"/>
            </p:cNvCxnSpPr>
            <p:nvPr/>
          </p:nvCxnSpPr>
          <p:spPr>
            <a:xfrm flipH="1">
              <a:off x="2528381" y="3611825"/>
              <a:ext cx="1768800" cy="5484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924" name="Google Shape;1924;p116"/>
          <p:cNvSpPr txBox="1"/>
          <p:nvPr>
            <p:ph idx="2" type="title"/>
          </p:nvPr>
        </p:nvSpPr>
        <p:spPr>
          <a:xfrm>
            <a:off x="1856625" y="1647863"/>
            <a:ext cx="1273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>
                <a:solidFill>
                  <a:schemeClr val="dk1"/>
                </a:solidFill>
              </a:rPr>
              <a:t>04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25" name="Google Shape;1925;p116"/>
          <p:cNvSpPr txBox="1"/>
          <p:nvPr>
            <p:ph idx="4294967295" type="subTitle"/>
          </p:nvPr>
        </p:nvSpPr>
        <p:spPr>
          <a:xfrm>
            <a:off x="1991050" y="3421926"/>
            <a:ext cx="2214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100">
                <a:latin typeface="Nanum Gothic"/>
                <a:ea typeface="Nanum Gothic"/>
                <a:cs typeface="Nanum Gothic"/>
                <a:sym typeface="Nanum Gothic"/>
              </a:rPr>
              <a:t>목표 달성 및 마무리</a:t>
            </a:r>
            <a:endParaRPr b="1"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p117"/>
          <p:cNvSpPr/>
          <p:nvPr/>
        </p:nvSpPr>
        <p:spPr>
          <a:xfrm>
            <a:off x="576350" y="617847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1" name="Google Shape;1931;p117"/>
          <p:cNvSpPr txBox="1"/>
          <p:nvPr>
            <p:ph type="title"/>
          </p:nvPr>
        </p:nvSpPr>
        <p:spPr>
          <a:xfrm>
            <a:off x="720050" y="5298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latin typeface="Do Hyeon"/>
                <a:ea typeface="Do Hyeon"/>
                <a:cs typeface="Do Hyeon"/>
                <a:sym typeface="Do Hyeon"/>
              </a:rPr>
              <a:t>프로젝트 시나리오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1932" name="Google Shape;1932;p117"/>
          <p:cNvGrpSpPr/>
          <p:nvPr/>
        </p:nvGrpSpPr>
        <p:grpSpPr>
          <a:xfrm rot="5400000">
            <a:off x="4255755" y="1771068"/>
            <a:ext cx="409699" cy="297551"/>
            <a:chOff x="4943575" y="2516350"/>
            <a:chExt cx="98675" cy="81700"/>
          </a:xfrm>
        </p:grpSpPr>
        <p:sp>
          <p:nvSpPr>
            <p:cNvPr id="1933" name="Google Shape;1933;p117"/>
            <p:cNvSpPr/>
            <p:nvPr/>
          </p:nvSpPr>
          <p:spPr>
            <a:xfrm>
              <a:off x="5036450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117"/>
            <p:cNvSpPr/>
            <p:nvPr/>
          </p:nvSpPr>
          <p:spPr>
            <a:xfrm>
              <a:off x="50281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117"/>
            <p:cNvSpPr/>
            <p:nvPr/>
          </p:nvSpPr>
          <p:spPr>
            <a:xfrm>
              <a:off x="50281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117"/>
            <p:cNvSpPr/>
            <p:nvPr/>
          </p:nvSpPr>
          <p:spPr>
            <a:xfrm>
              <a:off x="50281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117"/>
            <p:cNvSpPr/>
            <p:nvPr/>
          </p:nvSpPr>
          <p:spPr>
            <a:xfrm>
              <a:off x="50197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117"/>
            <p:cNvSpPr/>
            <p:nvPr/>
          </p:nvSpPr>
          <p:spPr>
            <a:xfrm>
              <a:off x="501967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117"/>
            <p:cNvSpPr/>
            <p:nvPr/>
          </p:nvSpPr>
          <p:spPr>
            <a:xfrm>
              <a:off x="50196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117"/>
            <p:cNvSpPr/>
            <p:nvPr/>
          </p:nvSpPr>
          <p:spPr>
            <a:xfrm>
              <a:off x="501967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117"/>
            <p:cNvSpPr/>
            <p:nvPr/>
          </p:nvSpPr>
          <p:spPr>
            <a:xfrm>
              <a:off x="501972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117"/>
            <p:cNvSpPr/>
            <p:nvPr/>
          </p:nvSpPr>
          <p:spPr>
            <a:xfrm>
              <a:off x="50112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117"/>
            <p:cNvSpPr/>
            <p:nvPr/>
          </p:nvSpPr>
          <p:spPr>
            <a:xfrm>
              <a:off x="50112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117"/>
            <p:cNvSpPr/>
            <p:nvPr/>
          </p:nvSpPr>
          <p:spPr>
            <a:xfrm>
              <a:off x="50112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117"/>
            <p:cNvSpPr/>
            <p:nvPr/>
          </p:nvSpPr>
          <p:spPr>
            <a:xfrm>
              <a:off x="50112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117"/>
            <p:cNvSpPr/>
            <p:nvPr/>
          </p:nvSpPr>
          <p:spPr>
            <a:xfrm>
              <a:off x="50112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117"/>
            <p:cNvSpPr/>
            <p:nvPr/>
          </p:nvSpPr>
          <p:spPr>
            <a:xfrm>
              <a:off x="50112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117"/>
            <p:cNvSpPr/>
            <p:nvPr/>
          </p:nvSpPr>
          <p:spPr>
            <a:xfrm>
              <a:off x="50112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117"/>
            <p:cNvSpPr/>
            <p:nvPr/>
          </p:nvSpPr>
          <p:spPr>
            <a:xfrm>
              <a:off x="5002725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117"/>
            <p:cNvSpPr/>
            <p:nvPr/>
          </p:nvSpPr>
          <p:spPr>
            <a:xfrm>
              <a:off x="50027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117"/>
            <p:cNvSpPr/>
            <p:nvPr/>
          </p:nvSpPr>
          <p:spPr>
            <a:xfrm>
              <a:off x="50027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117"/>
            <p:cNvSpPr/>
            <p:nvPr/>
          </p:nvSpPr>
          <p:spPr>
            <a:xfrm>
              <a:off x="50027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117"/>
            <p:cNvSpPr/>
            <p:nvPr/>
          </p:nvSpPr>
          <p:spPr>
            <a:xfrm>
              <a:off x="50027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117"/>
            <p:cNvSpPr/>
            <p:nvPr/>
          </p:nvSpPr>
          <p:spPr>
            <a:xfrm>
              <a:off x="50027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117"/>
            <p:cNvSpPr/>
            <p:nvPr/>
          </p:nvSpPr>
          <p:spPr>
            <a:xfrm>
              <a:off x="50027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117"/>
            <p:cNvSpPr/>
            <p:nvPr/>
          </p:nvSpPr>
          <p:spPr>
            <a:xfrm>
              <a:off x="50027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117"/>
            <p:cNvSpPr/>
            <p:nvPr/>
          </p:nvSpPr>
          <p:spPr>
            <a:xfrm>
              <a:off x="5002725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117"/>
            <p:cNvSpPr/>
            <p:nvPr/>
          </p:nvSpPr>
          <p:spPr>
            <a:xfrm>
              <a:off x="4994250" y="25163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117"/>
            <p:cNvSpPr/>
            <p:nvPr/>
          </p:nvSpPr>
          <p:spPr>
            <a:xfrm>
              <a:off x="4994250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117"/>
            <p:cNvSpPr/>
            <p:nvPr/>
          </p:nvSpPr>
          <p:spPr>
            <a:xfrm>
              <a:off x="499425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117"/>
            <p:cNvSpPr/>
            <p:nvPr/>
          </p:nvSpPr>
          <p:spPr>
            <a:xfrm>
              <a:off x="49943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117"/>
            <p:cNvSpPr/>
            <p:nvPr/>
          </p:nvSpPr>
          <p:spPr>
            <a:xfrm>
              <a:off x="499425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117"/>
            <p:cNvSpPr/>
            <p:nvPr/>
          </p:nvSpPr>
          <p:spPr>
            <a:xfrm>
              <a:off x="49942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117"/>
            <p:cNvSpPr/>
            <p:nvPr/>
          </p:nvSpPr>
          <p:spPr>
            <a:xfrm>
              <a:off x="499425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117"/>
            <p:cNvSpPr/>
            <p:nvPr/>
          </p:nvSpPr>
          <p:spPr>
            <a:xfrm>
              <a:off x="499430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117"/>
            <p:cNvSpPr/>
            <p:nvPr/>
          </p:nvSpPr>
          <p:spPr>
            <a:xfrm>
              <a:off x="49942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117"/>
            <p:cNvSpPr/>
            <p:nvPr/>
          </p:nvSpPr>
          <p:spPr>
            <a:xfrm>
              <a:off x="4994250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117"/>
            <p:cNvSpPr/>
            <p:nvPr/>
          </p:nvSpPr>
          <p:spPr>
            <a:xfrm>
              <a:off x="4994250" y="2593150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117"/>
            <p:cNvSpPr/>
            <p:nvPr/>
          </p:nvSpPr>
          <p:spPr>
            <a:xfrm>
              <a:off x="49857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117"/>
            <p:cNvSpPr/>
            <p:nvPr/>
          </p:nvSpPr>
          <p:spPr>
            <a:xfrm>
              <a:off x="49858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117"/>
            <p:cNvSpPr/>
            <p:nvPr/>
          </p:nvSpPr>
          <p:spPr>
            <a:xfrm>
              <a:off x="49857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117"/>
            <p:cNvSpPr/>
            <p:nvPr/>
          </p:nvSpPr>
          <p:spPr>
            <a:xfrm>
              <a:off x="49857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117"/>
            <p:cNvSpPr/>
            <p:nvPr/>
          </p:nvSpPr>
          <p:spPr>
            <a:xfrm>
              <a:off x="49857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117"/>
            <p:cNvSpPr/>
            <p:nvPr/>
          </p:nvSpPr>
          <p:spPr>
            <a:xfrm>
              <a:off x="49858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117"/>
            <p:cNvSpPr/>
            <p:nvPr/>
          </p:nvSpPr>
          <p:spPr>
            <a:xfrm>
              <a:off x="49857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117"/>
            <p:cNvSpPr/>
            <p:nvPr/>
          </p:nvSpPr>
          <p:spPr>
            <a:xfrm>
              <a:off x="49773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117"/>
            <p:cNvSpPr/>
            <p:nvPr/>
          </p:nvSpPr>
          <p:spPr>
            <a:xfrm>
              <a:off x="49773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117"/>
            <p:cNvSpPr/>
            <p:nvPr/>
          </p:nvSpPr>
          <p:spPr>
            <a:xfrm>
              <a:off x="49773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117"/>
            <p:cNvSpPr/>
            <p:nvPr/>
          </p:nvSpPr>
          <p:spPr>
            <a:xfrm>
              <a:off x="49773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117"/>
            <p:cNvSpPr/>
            <p:nvPr/>
          </p:nvSpPr>
          <p:spPr>
            <a:xfrm>
              <a:off x="49773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117"/>
            <p:cNvSpPr/>
            <p:nvPr/>
          </p:nvSpPr>
          <p:spPr>
            <a:xfrm>
              <a:off x="49773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117"/>
            <p:cNvSpPr/>
            <p:nvPr/>
          </p:nvSpPr>
          <p:spPr>
            <a:xfrm>
              <a:off x="49773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117"/>
            <p:cNvSpPr/>
            <p:nvPr/>
          </p:nvSpPr>
          <p:spPr>
            <a:xfrm>
              <a:off x="49688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117"/>
            <p:cNvSpPr/>
            <p:nvPr/>
          </p:nvSpPr>
          <p:spPr>
            <a:xfrm>
              <a:off x="4968875" y="2539400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117"/>
            <p:cNvSpPr/>
            <p:nvPr/>
          </p:nvSpPr>
          <p:spPr>
            <a:xfrm>
              <a:off x="49688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117"/>
            <p:cNvSpPr/>
            <p:nvPr/>
          </p:nvSpPr>
          <p:spPr>
            <a:xfrm>
              <a:off x="4968825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117"/>
            <p:cNvSpPr/>
            <p:nvPr/>
          </p:nvSpPr>
          <p:spPr>
            <a:xfrm>
              <a:off x="49688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117"/>
            <p:cNvSpPr/>
            <p:nvPr/>
          </p:nvSpPr>
          <p:spPr>
            <a:xfrm>
              <a:off x="49688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117"/>
            <p:cNvSpPr/>
            <p:nvPr/>
          </p:nvSpPr>
          <p:spPr>
            <a:xfrm>
              <a:off x="4968825" y="2577825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117"/>
            <p:cNvSpPr/>
            <p:nvPr/>
          </p:nvSpPr>
          <p:spPr>
            <a:xfrm>
              <a:off x="4960525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117"/>
            <p:cNvSpPr/>
            <p:nvPr/>
          </p:nvSpPr>
          <p:spPr>
            <a:xfrm>
              <a:off x="49605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117"/>
            <p:cNvSpPr/>
            <p:nvPr/>
          </p:nvSpPr>
          <p:spPr>
            <a:xfrm>
              <a:off x="496052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117"/>
            <p:cNvSpPr/>
            <p:nvPr/>
          </p:nvSpPr>
          <p:spPr>
            <a:xfrm>
              <a:off x="49605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117"/>
            <p:cNvSpPr/>
            <p:nvPr/>
          </p:nvSpPr>
          <p:spPr>
            <a:xfrm>
              <a:off x="496052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117"/>
            <p:cNvSpPr/>
            <p:nvPr/>
          </p:nvSpPr>
          <p:spPr>
            <a:xfrm>
              <a:off x="496057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117"/>
            <p:cNvSpPr/>
            <p:nvPr/>
          </p:nvSpPr>
          <p:spPr>
            <a:xfrm>
              <a:off x="49605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117"/>
            <p:cNvSpPr/>
            <p:nvPr/>
          </p:nvSpPr>
          <p:spPr>
            <a:xfrm>
              <a:off x="4952050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117"/>
            <p:cNvSpPr/>
            <p:nvPr/>
          </p:nvSpPr>
          <p:spPr>
            <a:xfrm>
              <a:off x="49521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117"/>
            <p:cNvSpPr/>
            <p:nvPr/>
          </p:nvSpPr>
          <p:spPr>
            <a:xfrm>
              <a:off x="49520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117"/>
            <p:cNvSpPr/>
            <p:nvPr/>
          </p:nvSpPr>
          <p:spPr>
            <a:xfrm>
              <a:off x="49520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117"/>
            <p:cNvSpPr/>
            <p:nvPr/>
          </p:nvSpPr>
          <p:spPr>
            <a:xfrm>
              <a:off x="49520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117"/>
            <p:cNvSpPr/>
            <p:nvPr/>
          </p:nvSpPr>
          <p:spPr>
            <a:xfrm>
              <a:off x="4952100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117"/>
            <p:cNvSpPr/>
            <p:nvPr/>
          </p:nvSpPr>
          <p:spPr>
            <a:xfrm>
              <a:off x="49520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117"/>
            <p:cNvSpPr/>
            <p:nvPr/>
          </p:nvSpPr>
          <p:spPr>
            <a:xfrm>
              <a:off x="49435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117"/>
            <p:cNvSpPr/>
            <p:nvPr/>
          </p:nvSpPr>
          <p:spPr>
            <a:xfrm>
              <a:off x="49436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117"/>
            <p:cNvSpPr/>
            <p:nvPr/>
          </p:nvSpPr>
          <p:spPr>
            <a:xfrm>
              <a:off x="49435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117"/>
            <p:cNvSpPr/>
            <p:nvPr/>
          </p:nvSpPr>
          <p:spPr>
            <a:xfrm>
              <a:off x="49435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117"/>
            <p:cNvSpPr/>
            <p:nvPr/>
          </p:nvSpPr>
          <p:spPr>
            <a:xfrm>
              <a:off x="49435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117"/>
            <p:cNvSpPr/>
            <p:nvPr/>
          </p:nvSpPr>
          <p:spPr>
            <a:xfrm>
              <a:off x="49436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117"/>
            <p:cNvSpPr/>
            <p:nvPr/>
          </p:nvSpPr>
          <p:spPr>
            <a:xfrm>
              <a:off x="49435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1" name="Google Shape;2011;p117"/>
          <p:cNvSpPr txBox="1"/>
          <p:nvPr>
            <p:ph idx="4294967295" type="subTitle"/>
          </p:nvPr>
        </p:nvSpPr>
        <p:spPr>
          <a:xfrm>
            <a:off x="417425" y="1271875"/>
            <a:ext cx="76125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100">
                <a:latin typeface="Nanum Gothic"/>
                <a:ea typeface="Nanum Gothic"/>
                <a:cs typeface="Nanum Gothic"/>
                <a:sym typeface="Nanum Gothic"/>
              </a:rPr>
              <a:t>                                              MEGAZON CLOUD 글로벌 인재 영입을 위한 채용프로세스 및 웹사이트 구축</a:t>
            </a:r>
            <a:endParaRPr/>
          </a:p>
        </p:txBody>
      </p:sp>
      <p:sp>
        <p:nvSpPr>
          <p:cNvPr id="2012" name="Google Shape;2012;p117"/>
          <p:cNvSpPr/>
          <p:nvPr/>
        </p:nvSpPr>
        <p:spPr>
          <a:xfrm>
            <a:off x="1618050" y="2444687"/>
            <a:ext cx="4845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13" name="Google Shape;2013;p117"/>
          <p:cNvGrpSpPr/>
          <p:nvPr/>
        </p:nvGrpSpPr>
        <p:grpSpPr>
          <a:xfrm>
            <a:off x="1715151" y="2543120"/>
            <a:ext cx="290308" cy="287941"/>
            <a:chOff x="6390600" y="2496563"/>
            <a:chExt cx="449951" cy="446281"/>
          </a:xfrm>
        </p:grpSpPr>
        <p:sp>
          <p:nvSpPr>
            <p:cNvPr id="2014" name="Google Shape;2014;p117"/>
            <p:cNvSpPr/>
            <p:nvPr/>
          </p:nvSpPr>
          <p:spPr>
            <a:xfrm>
              <a:off x="6390600" y="2496563"/>
              <a:ext cx="449951" cy="301440"/>
            </a:xfrm>
            <a:custGeom>
              <a:rect b="b" l="l" r="r" t="t"/>
              <a:pathLst>
                <a:path extrusionOk="0" h="8726" w="13026">
                  <a:moveTo>
                    <a:pt x="7286" y="0"/>
                  </a:moveTo>
                  <a:cubicBezTo>
                    <a:pt x="7275" y="0"/>
                    <a:pt x="7264" y="0"/>
                    <a:pt x="7254" y="0"/>
                  </a:cubicBezTo>
                  <a:cubicBezTo>
                    <a:pt x="5925" y="27"/>
                    <a:pt x="4854" y="1116"/>
                    <a:pt x="4854" y="2445"/>
                  </a:cubicBezTo>
                  <a:lnTo>
                    <a:pt x="4854" y="2454"/>
                  </a:lnTo>
                  <a:cubicBezTo>
                    <a:pt x="4702" y="2427"/>
                    <a:pt x="4542" y="2409"/>
                    <a:pt x="4372" y="2409"/>
                  </a:cubicBezTo>
                  <a:cubicBezTo>
                    <a:pt x="2972" y="2409"/>
                    <a:pt x="1839" y="3560"/>
                    <a:pt x="1839" y="4969"/>
                  </a:cubicBezTo>
                  <a:cubicBezTo>
                    <a:pt x="1839" y="5041"/>
                    <a:pt x="1839" y="5112"/>
                    <a:pt x="1848" y="5184"/>
                  </a:cubicBezTo>
                  <a:cubicBezTo>
                    <a:pt x="813" y="5201"/>
                    <a:pt x="1" y="6102"/>
                    <a:pt x="117" y="7164"/>
                  </a:cubicBezTo>
                  <a:cubicBezTo>
                    <a:pt x="224" y="8029"/>
                    <a:pt x="1036" y="8725"/>
                    <a:pt x="1901" y="8725"/>
                  </a:cubicBezTo>
                  <a:lnTo>
                    <a:pt x="4230" y="8725"/>
                  </a:lnTo>
                  <a:lnTo>
                    <a:pt x="4230" y="6664"/>
                  </a:lnTo>
                  <a:lnTo>
                    <a:pt x="6620" y="4283"/>
                  </a:lnTo>
                  <a:lnTo>
                    <a:pt x="11830" y="4283"/>
                  </a:lnTo>
                  <a:lnTo>
                    <a:pt x="11830" y="8047"/>
                  </a:lnTo>
                  <a:lnTo>
                    <a:pt x="11955" y="7940"/>
                  </a:lnTo>
                  <a:cubicBezTo>
                    <a:pt x="12482" y="7494"/>
                    <a:pt x="12847" y="6888"/>
                    <a:pt x="12972" y="6227"/>
                  </a:cubicBezTo>
                  <a:cubicBezTo>
                    <a:pt x="13008" y="6049"/>
                    <a:pt x="13026" y="5853"/>
                    <a:pt x="13026" y="5665"/>
                  </a:cubicBezTo>
                  <a:cubicBezTo>
                    <a:pt x="13026" y="3988"/>
                    <a:pt x="11652" y="2614"/>
                    <a:pt x="9966" y="2614"/>
                  </a:cubicBezTo>
                  <a:lnTo>
                    <a:pt x="9734" y="2614"/>
                  </a:lnTo>
                  <a:lnTo>
                    <a:pt x="9734" y="2472"/>
                  </a:lnTo>
                  <a:cubicBezTo>
                    <a:pt x="9734" y="1117"/>
                    <a:pt x="8636" y="0"/>
                    <a:pt x="7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117"/>
            <p:cNvSpPr/>
            <p:nvPr/>
          </p:nvSpPr>
          <p:spPr>
            <a:xfrm>
              <a:off x="6574268" y="2681476"/>
              <a:ext cx="43489" cy="43458"/>
            </a:xfrm>
            <a:custGeom>
              <a:rect b="b" l="l" r="r" t="t"/>
              <a:pathLst>
                <a:path extrusionOk="0" h="1258" w="1259">
                  <a:moveTo>
                    <a:pt x="1259" y="0"/>
                  </a:moveTo>
                  <a:lnTo>
                    <a:pt x="1" y="1258"/>
                  </a:lnTo>
                  <a:lnTo>
                    <a:pt x="1259" y="1258"/>
                  </a:lnTo>
                  <a:lnTo>
                    <a:pt x="1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117"/>
            <p:cNvSpPr/>
            <p:nvPr/>
          </p:nvSpPr>
          <p:spPr>
            <a:xfrm>
              <a:off x="6561971" y="2669766"/>
              <a:ext cx="212022" cy="273078"/>
            </a:xfrm>
            <a:custGeom>
              <a:rect b="b" l="l" r="r" t="t"/>
              <a:pathLst>
                <a:path extrusionOk="0" h="7905" w="6138">
                  <a:moveTo>
                    <a:pt x="2373" y="0"/>
                  </a:moveTo>
                  <a:lnTo>
                    <a:pt x="2373" y="2355"/>
                  </a:lnTo>
                  <a:lnTo>
                    <a:pt x="0" y="2355"/>
                  </a:lnTo>
                  <a:lnTo>
                    <a:pt x="0" y="7904"/>
                  </a:lnTo>
                  <a:lnTo>
                    <a:pt x="6138" y="7904"/>
                  </a:lnTo>
                  <a:lnTo>
                    <a:pt x="6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017" name="Google Shape;2017;p117"/>
          <p:cNvCxnSpPr/>
          <p:nvPr/>
        </p:nvCxnSpPr>
        <p:spPr>
          <a:xfrm>
            <a:off x="672125" y="3466725"/>
            <a:ext cx="75774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18" name="Google Shape;2018;p117"/>
          <p:cNvCxnSpPr/>
          <p:nvPr/>
        </p:nvCxnSpPr>
        <p:spPr>
          <a:xfrm>
            <a:off x="9827125" y="3714350"/>
            <a:ext cx="679200" cy="6792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19" name="Google Shape;2019;p117"/>
          <p:cNvCxnSpPr/>
          <p:nvPr/>
        </p:nvCxnSpPr>
        <p:spPr>
          <a:xfrm flipH="1">
            <a:off x="3134125" y="2959750"/>
            <a:ext cx="3900" cy="9654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20" name="Google Shape;2020;p117"/>
          <p:cNvCxnSpPr/>
          <p:nvPr/>
        </p:nvCxnSpPr>
        <p:spPr>
          <a:xfrm flipH="1">
            <a:off x="5817850" y="2959750"/>
            <a:ext cx="3900" cy="9654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021" name="Google Shape;2021;p117"/>
          <p:cNvSpPr/>
          <p:nvPr/>
        </p:nvSpPr>
        <p:spPr>
          <a:xfrm>
            <a:off x="4218575" y="2444673"/>
            <a:ext cx="4845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22" name="Google Shape;2022;p117"/>
          <p:cNvGrpSpPr/>
          <p:nvPr/>
        </p:nvGrpSpPr>
        <p:grpSpPr>
          <a:xfrm>
            <a:off x="4303141" y="2529599"/>
            <a:ext cx="314902" cy="315156"/>
            <a:chOff x="6978912" y="3042631"/>
            <a:chExt cx="446543" cy="446587"/>
          </a:xfrm>
        </p:grpSpPr>
        <p:sp>
          <p:nvSpPr>
            <p:cNvPr id="2023" name="Google Shape;2023;p117"/>
            <p:cNvSpPr/>
            <p:nvPr/>
          </p:nvSpPr>
          <p:spPr>
            <a:xfrm>
              <a:off x="7215260" y="3202258"/>
              <a:ext cx="96477" cy="127298"/>
            </a:xfrm>
            <a:custGeom>
              <a:rect b="b" l="l" r="r" t="t"/>
              <a:pathLst>
                <a:path extrusionOk="0" h="3685" w="2793">
                  <a:moveTo>
                    <a:pt x="1" y="1"/>
                  </a:moveTo>
                  <a:lnTo>
                    <a:pt x="1" y="3685"/>
                  </a:lnTo>
                  <a:lnTo>
                    <a:pt x="2588" y="3685"/>
                  </a:lnTo>
                  <a:cubicBezTo>
                    <a:pt x="2739" y="2855"/>
                    <a:pt x="2793" y="1990"/>
                    <a:pt x="2731" y="1125"/>
                  </a:cubicBezTo>
                  <a:cubicBezTo>
                    <a:pt x="2088" y="1071"/>
                    <a:pt x="1553" y="607"/>
                    <a:pt x="1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117"/>
            <p:cNvSpPr/>
            <p:nvPr/>
          </p:nvSpPr>
          <p:spPr>
            <a:xfrm>
              <a:off x="7288008" y="3162809"/>
              <a:ext cx="52401" cy="52128"/>
            </a:xfrm>
            <a:custGeom>
              <a:rect b="b" l="l" r="r" t="t"/>
              <a:pathLst>
                <a:path extrusionOk="0" h="1509" w="1517">
                  <a:moveTo>
                    <a:pt x="758" y="1"/>
                  </a:moveTo>
                  <a:cubicBezTo>
                    <a:pt x="339" y="1"/>
                    <a:pt x="0" y="340"/>
                    <a:pt x="0" y="750"/>
                  </a:cubicBezTo>
                  <a:cubicBezTo>
                    <a:pt x="0" y="1169"/>
                    <a:pt x="339" y="1508"/>
                    <a:pt x="758" y="1508"/>
                  </a:cubicBezTo>
                  <a:cubicBezTo>
                    <a:pt x="1178" y="1508"/>
                    <a:pt x="1517" y="1169"/>
                    <a:pt x="1517" y="750"/>
                  </a:cubicBezTo>
                  <a:cubicBezTo>
                    <a:pt x="1517" y="340"/>
                    <a:pt x="1178" y="1"/>
                    <a:pt x="7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117"/>
            <p:cNvSpPr/>
            <p:nvPr/>
          </p:nvSpPr>
          <p:spPr>
            <a:xfrm>
              <a:off x="7049485" y="3303955"/>
              <a:ext cx="78619" cy="78935"/>
            </a:xfrm>
            <a:custGeom>
              <a:rect b="b" l="l" r="r" t="t"/>
              <a:pathLst>
                <a:path extrusionOk="0" h="2285" w="2276">
                  <a:moveTo>
                    <a:pt x="1142" y="1"/>
                  </a:moveTo>
                  <a:cubicBezTo>
                    <a:pt x="509" y="1"/>
                    <a:pt x="0" y="509"/>
                    <a:pt x="0" y="1142"/>
                  </a:cubicBezTo>
                  <a:cubicBezTo>
                    <a:pt x="0" y="1767"/>
                    <a:pt x="509" y="2284"/>
                    <a:pt x="1142" y="2284"/>
                  </a:cubicBezTo>
                  <a:cubicBezTo>
                    <a:pt x="1767" y="2284"/>
                    <a:pt x="2275" y="1767"/>
                    <a:pt x="2275" y="1142"/>
                  </a:cubicBezTo>
                  <a:cubicBezTo>
                    <a:pt x="2275" y="509"/>
                    <a:pt x="1767" y="1"/>
                    <a:pt x="11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117"/>
            <p:cNvSpPr/>
            <p:nvPr/>
          </p:nvSpPr>
          <p:spPr>
            <a:xfrm>
              <a:off x="7105238" y="3042631"/>
              <a:ext cx="83869" cy="133482"/>
            </a:xfrm>
            <a:custGeom>
              <a:rect b="b" l="l" r="r" t="t"/>
              <a:pathLst>
                <a:path extrusionOk="0" h="3864" w="2428">
                  <a:moveTo>
                    <a:pt x="2427" y="0"/>
                  </a:moveTo>
                  <a:cubicBezTo>
                    <a:pt x="1562" y="598"/>
                    <a:pt x="857" y="1597"/>
                    <a:pt x="376" y="2757"/>
                  </a:cubicBezTo>
                  <a:cubicBezTo>
                    <a:pt x="224" y="3105"/>
                    <a:pt x="99" y="3480"/>
                    <a:pt x="1" y="3863"/>
                  </a:cubicBezTo>
                  <a:lnTo>
                    <a:pt x="2427" y="3863"/>
                  </a:lnTo>
                  <a:lnTo>
                    <a:pt x="24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117"/>
            <p:cNvSpPr/>
            <p:nvPr/>
          </p:nvSpPr>
          <p:spPr>
            <a:xfrm>
              <a:off x="7093217" y="3202258"/>
              <a:ext cx="95890" cy="127298"/>
            </a:xfrm>
            <a:custGeom>
              <a:rect b="b" l="l" r="r" t="t"/>
              <a:pathLst>
                <a:path extrusionOk="0" h="3685" w="2776">
                  <a:moveTo>
                    <a:pt x="179" y="1"/>
                  </a:moveTo>
                  <a:cubicBezTo>
                    <a:pt x="54" y="714"/>
                    <a:pt x="1" y="1455"/>
                    <a:pt x="28" y="2204"/>
                  </a:cubicBezTo>
                  <a:cubicBezTo>
                    <a:pt x="866" y="2267"/>
                    <a:pt x="1553" y="2882"/>
                    <a:pt x="1723" y="3685"/>
                  </a:cubicBezTo>
                  <a:lnTo>
                    <a:pt x="2775" y="3685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117"/>
            <p:cNvSpPr/>
            <p:nvPr/>
          </p:nvSpPr>
          <p:spPr>
            <a:xfrm>
              <a:off x="7120955" y="3355736"/>
              <a:ext cx="68152" cy="133482"/>
            </a:xfrm>
            <a:custGeom>
              <a:rect b="b" l="l" r="r" t="t"/>
              <a:pathLst>
                <a:path extrusionOk="0" h="3864" w="1973">
                  <a:moveTo>
                    <a:pt x="929" y="0"/>
                  </a:moveTo>
                  <a:cubicBezTo>
                    <a:pt x="831" y="562"/>
                    <a:pt x="474" y="1026"/>
                    <a:pt x="1" y="1303"/>
                  </a:cubicBezTo>
                  <a:cubicBezTo>
                    <a:pt x="474" y="2382"/>
                    <a:pt x="1134" y="3301"/>
                    <a:pt x="1972" y="3863"/>
                  </a:cubicBezTo>
                  <a:lnTo>
                    <a:pt x="1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117"/>
            <p:cNvSpPr/>
            <p:nvPr/>
          </p:nvSpPr>
          <p:spPr>
            <a:xfrm>
              <a:off x="7215260" y="3355736"/>
              <a:ext cx="83869" cy="133482"/>
            </a:xfrm>
            <a:custGeom>
              <a:rect b="b" l="l" r="r" t="t"/>
              <a:pathLst>
                <a:path extrusionOk="0" h="3864" w="2428">
                  <a:moveTo>
                    <a:pt x="1" y="0"/>
                  </a:moveTo>
                  <a:lnTo>
                    <a:pt x="1" y="3863"/>
                  </a:lnTo>
                  <a:cubicBezTo>
                    <a:pt x="902" y="3239"/>
                    <a:pt x="1633" y="2186"/>
                    <a:pt x="2115" y="946"/>
                  </a:cubicBezTo>
                  <a:cubicBezTo>
                    <a:pt x="2240" y="643"/>
                    <a:pt x="2338" y="321"/>
                    <a:pt x="2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117"/>
            <p:cNvSpPr/>
            <p:nvPr/>
          </p:nvSpPr>
          <p:spPr>
            <a:xfrm>
              <a:off x="7260892" y="3355736"/>
              <a:ext cx="145769" cy="125744"/>
            </a:xfrm>
            <a:custGeom>
              <a:rect b="b" l="l" r="r" t="t"/>
              <a:pathLst>
                <a:path extrusionOk="0" h="3640" w="4220">
                  <a:moveTo>
                    <a:pt x="1882" y="0"/>
                  </a:moveTo>
                  <a:cubicBezTo>
                    <a:pt x="1784" y="420"/>
                    <a:pt x="1659" y="830"/>
                    <a:pt x="1499" y="1222"/>
                  </a:cubicBezTo>
                  <a:cubicBezTo>
                    <a:pt x="1124" y="2177"/>
                    <a:pt x="616" y="2989"/>
                    <a:pt x="0" y="3640"/>
                  </a:cubicBezTo>
                  <a:cubicBezTo>
                    <a:pt x="1891" y="3123"/>
                    <a:pt x="3435" y="1767"/>
                    <a:pt x="4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117"/>
            <p:cNvSpPr/>
            <p:nvPr/>
          </p:nvSpPr>
          <p:spPr>
            <a:xfrm>
              <a:off x="6997704" y="3355736"/>
              <a:ext cx="145182" cy="125467"/>
            </a:xfrm>
            <a:custGeom>
              <a:rect b="b" l="l" r="r" t="t"/>
              <a:pathLst>
                <a:path extrusionOk="0" h="3632" w="4203">
                  <a:moveTo>
                    <a:pt x="0" y="0"/>
                  </a:moveTo>
                  <a:cubicBezTo>
                    <a:pt x="777" y="1767"/>
                    <a:pt x="2311" y="3114"/>
                    <a:pt x="4202" y="3631"/>
                  </a:cubicBezTo>
                  <a:cubicBezTo>
                    <a:pt x="3649" y="3060"/>
                    <a:pt x="3194" y="2364"/>
                    <a:pt x="2837" y="1535"/>
                  </a:cubicBezTo>
                  <a:cubicBezTo>
                    <a:pt x="2775" y="1544"/>
                    <a:pt x="2704" y="1544"/>
                    <a:pt x="2641" y="1544"/>
                  </a:cubicBezTo>
                  <a:cubicBezTo>
                    <a:pt x="1713" y="1544"/>
                    <a:pt x="937" y="874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117"/>
            <p:cNvSpPr/>
            <p:nvPr/>
          </p:nvSpPr>
          <p:spPr>
            <a:xfrm>
              <a:off x="7331430" y="3202258"/>
              <a:ext cx="94025" cy="127298"/>
            </a:xfrm>
            <a:custGeom>
              <a:rect b="b" l="l" r="r" t="t"/>
              <a:pathLst>
                <a:path extrusionOk="0" h="3685" w="2722">
                  <a:moveTo>
                    <a:pt x="964" y="1"/>
                  </a:moveTo>
                  <a:cubicBezTo>
                    <a:pt x="848" y="447"/>
                    <a:pt x="536" y="812"/>
                    <a:pt x="126" y="1000"/>
                  </a:cubicBezTo>
                  <a:cubicBezTo>
                    <a:pt x="188" y="1901"/>
                    <a:pt x="153" y="2811"/>
                    <a:pt x="1" y="3685"/>
                  </a:cubicBezTo>
                  <a:lnTo>
                    <a:pt x="2454" y="3685"/>
                  </a:lnTo>
                  <a:cubicBezTo>
                    <a:pt x="2624" y="3105"/>
                    <a:pt x="2722" y="2481"/>
                    <a:pt x="2722" y="1847"/>
                  </a:cubicBezTo>
                  <a:cubicBezTo>
                    <a:pt x="2722" y="1205"/>
                    <a:pt x="2624" y="580"/>
                    <a:pt x="2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117"/>
            <p:cNvSpPr/>
            <p:nvPr/>
          </p:nvSpPr>
          <p:spPr>
            <a:xfrm>
              <a:off x="6978912" y="3202258"/>
              <a:ext cx="94025" cy="127298"/>
            </a:xfrm>
            <a:custGeom>
              <a:rect b="b" l="l" r="r" t="t"/>
              <a:pathLst>
                <a:path extrusionOk="0" h="3685" w="2722">
                  <a:moveTo>
                    <a:pt x="268" y="1"/>
                  </a:moveTo>
                  <a:cubicBezTo>
                    <a:pt x="89" y="580"/>
                    <a:pt x="0" y="1205"/>
                    <a:pt x="0" y="1847"/>
                  </a:cubicBezTo>
                  <a:cubicBezTo>
                    <a:pt x="0" y="2481"/>
                    <a:pt x="89" y="3105"/>
                    <a:pt x="268" y="3685"/>
                  </a:cubicBezTo>
                  <a:lnTo>
                    <a:pt x="1329" y="3685"/>
                  </a:lnTo>
                  <a:cubicBezTo>
                    <a:pt x="1472" y="3034"/>
                    <a:pt x="1945" y="2507"/>
                    <a:pt x="2570" y="2293"/>
                  </a:cubicBezTo>
                  <a:cubicBezTo>
                    <a:pt x="2543" y="1517"/>
                    <a:pt x="2596" y="750"/>
                    <a:pt x="2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117"/>
            <p:cNvSpPr/>
            <p:nvPr/>
          </p:nvSpPr>
          <p:spPr>
            <a:xfrm>
              <a:off x="7260892" y="3050334"/>
              <a:ext cx="145769" cy="125778"/>
            </a:xfrm>
            <a:custGeom>
              <a:rect b="b" l="l" r="r" t="t"/>
              <a:pathLst>
                <a:path extrusionOk="0" h="3641" w="4220">
                  <a:moveTo>
                    <a:pt x="0" y="1"/>
                  </a:moveTo>
                  <a:lnTo>
                    <a:pt x="0" y="1"/>
                  </a:lnTo>
                  <a:cubicBezTo>
                    <a:pt x="143" y="152"/>
                    <a:pt x="285" y="313"/>
                    <a:pt x="419" y="491"/>
                  </a:cubicBezTo>
                  <a:cubicBezTo>
                    <a:pt x="865" y="1071"/>
                    <a:pt x="1249" y="1749"/>
                    <a:pt x="1534" y="2507"/>
                  </a:cubicBezTo>
                  <a:lnTo>
                    <a:pt x="1543" y="2507"/>
                  </a:lnTo>
                  <a:cubicBezTo>
                    <a:pt x="2248" y="2507"/>
                    <a:pt x="2837" y="2989"/>
                    <a:pt x="3006" y="3640"/>
                  </a:cubicBezTo>
                  <a:lnTo>
                    <a:pt x="4220" y="3640"/>
                  </a:lnTo>
                  <a:cubicBezTo>
                    <a:pt x="3435" y="1874"/>
                    <a:pt x="1891" y="51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117"/>
            <p:cNvSpPr/>
            <p:nvPr/>
          </p:nvSpPr>
          <p:spPr>
            <a:xfrm>
              <a:off x="7215260" y="3042631"/>
              <a:ext cx="73368" cy="133482"/>
            </a:xfrm>
            <a:custGeom>
              <a:rect b="b" l="l" r="r" t="t"/>
              <a:pathLst>
                <a:path extrusionOk="0" h="3864" w="2124">
                  <a:moveTo>
                    <a:pt x="1" y="0"/>
                  </a:moveTo>
                  <a:lnTo>
                    <a:pt x="1" y="3863"/>
                  </a:lnTo>
                  <a:lnTo>
                    <a:pt x="1401" y="3863"/>
                  </a:lnTo>
                  <a:cubicBezTo>
                    <a:pt x="1508" y="3462"/>
                    <a:pt x="1767" y="3123"/>
                    <a:pt x="2124" y="2927"/>
                  </a:cubicBezTo>
                  <a:cubicBezTo>
                    <a:pt x="1749" y="1972"/>
                    <a:pt x="1098" y="75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117"/>
            <p:cNvSpPr/>
            <p:nvPr/>
          </p:nvSpPr>
          <p:spPr>
            <a:xfrm>
              <a:off x="6997704" y="3050334"/>
              <a:ext cx="145804" cy="125778"/>
            </a:xfrm>
            <a:custGeom>
              <a:rect b="b" l="l" r="r" t="t"/>
              <a:pathLst>
                <a:path extrusionOk="0" h="3641" w="4221">
                  <a:moveTo>
                    <a:pt x="4220" y="1"/>
                  </a:moveTo>
                  <a:lnTo>
                    <a:pt x="4220" y="1"/>
                  </a:lnTo>
                  <a:cubicBezTo>
                    <a:pt x="2329" y="518"/>
                    <a:pt x="777" y="1874"/>
                    <a:pt x="0" y="3640"/>
                  </a:cubicBezTo>
                  <a:lnTo>
                    <a:pt x="2329" y="3640"/>
                  </a:lnTo>
                  <a:cubicBezTo>
                    <a:pt x="2454" y="3150"/>
                    <a:pt x="2605" y="2686"/>
                    <a:pt x="2784" y="2240"/>
                  </a:cubicBezTo>
                  <a:cubicBezTo>
                    <a:pt x="3158" y="1365"/>
                    <a:pt x="3640" y="607"/>
                    <a:pt x="4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37" name="Google Shape;2037;p117"/>
          <p:cNvSpPr/>
          <p:nvPr/>
        </p:nvSpPr>
        <p:spPr>
          <a:xfrm>
            <a:off x="6862600" y="2444675"/>
            <a:ext cx="4845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38" name="Google Shape;2038;p117"/>
          <p:cNvGrpSpPr/>
          <p:nvPr/>
        </p:nvGrpSpPr>
        <p:grpSpPr>
          <a:xfrm>
            <a:off x="6947315" y="2530162"/>
            <a:ext cx="315048" cy="315110"/>
            <a:chOff x="4639930" y="3588699"/>
            <a:chExt cx="446876" cy="446585"/>
          </a:xfrm>
        </p:grpSpPr>
        <p:sp>
          <p:nvSpPr>
            <p:cNvPr id="2039" name="Google Shape;2039;p117"/>
            <p:cNvSpPr/>
            <p:nvPr/>
          </p:nvSpPr>
          <p:spPr>
            <a:xfrm>
              <a:off x="4639930" y="3588699"/>
              <a:ext cx="446876" cy="445354"/>
            </a:xfrm>
            <a:custGeom>
              <a:rect b="b" l="l" r="r" t="t"/>
              <a:pathLst>
                <a:path extrusionOk="0" h="12892" w="12937">
                  <a:moveTo>
                    <a:pt x="6468" y="1"/>
                  </a:moveTo>
                  <a:cubicBezTo>
                    <a:pt x="5291" y="1"/>
                    <a:pt x="4318" y="937"/>
                    <a:pt x="4256" y="2097"/>
                  </a:cubicBezTo>
                  <a:cubicBezTo>
                    <a:pt x="4095" y="2052"/>
                    <a:pt x="3926" y="2034"/>
                    <a:pt x="3756" y="2034"/>
                  </a:cubicBezTo>
                  <a:cubicBezTo>
                    <a:pt x="2793" y="2034"/>
                    <a:pt x="1999" y="2766"/>
                    <a:pt x="1901" y="3703"/>
                  </a:cubicBezTo>
                  <a:cubicBezTo>
                    <a:pt x="830" y="3881"/>
                    <a:pt x="1" y="4818"/>
                    <a:pt x="1" y="5942"/>
                  </a:cubicBezTo>
                  <a:cubicBezTo>
                    <a:pt x="1" y="7191"/>
                    <a:pt x="1018" y="8217"/>
                    <a:pt x="2266" y="8217"/>
                  </a:cubicBezTo>
                  <a:lnTo>
                    <a:pt x="2356" y="8217"/>
                  </a:lnTo>
                  <a:cubicBezTo>
                    <a:pt x="2445" y="7503"/>
                    <a:pt x="2730" y="6834"/>
                    <a:pt x="3167" y="6263"/>
                  </a:cubicBezTo>
                  <a:cubicBezTo>
                    <a:pt x="3622" y="5674"/>
                    <a:pt x="4193" y="5237"/>
                    <a:pt x="4854" y="4961"/>
                  </a:cubicBezTo>
                  <a:cubicBezTo>
                    <a:pt x="5335" y="4755"/>
                    <a:pt x="5862" y="4639"/>
                    <a:pt x="6406" y="4631"/>
                  </a:cubicBezTo>
                  <a:lnTo>
                    <a:pt x="6406" y="5389"/>
                  </a:lnTo>
                  <a:cubicBezTo>
                    <a:pt x="5960" y="5398"/>
                    <a:pt x="5540" y="5487"/>
                    <a:pt x="5148" y="5656"/>
                  </a:cubicBezTo>
                  <a:cubicBezTo>
                    <a:pt x="4604" y="5888"/>
                    <a:pt x="4140" y="6245"/>
                    <a:pt x="3765" y="6727"/>
                  </a:cubicBezTo>
                  <a:cubicBezTo>
                    <a:pt x="3426" y="7164"/>
                    <a:pt x="3203" y="7673"/>
                    <a:pt x="3123" y="8217"/>
                  </a:cubicBezTo>
                  <a:lnTo>
                    <a:pt x="9814" y="8217"/>
                  </a:lnTo>
                  <a:cubicBezTo>
                    <a:pt x="9778" y="8012"/>
                    <a:pt x="9716" y="7806"/>
                    <a:pt x="9644" y="7610"/>
                  </a:cubicBezTo>
                  <a:cubicBezTo>
                    <a:pt x="9528" y="7325"/>
                    <a:pt x="9385" y="7057"/>
                    <a:pt x="9216" y="6816"/>
                  </a:cubicBezTo>
                  <a:cubicBezTo>
                    <a:pt x="9002" y="6941"/>
                    <a:pt x="8761" y="7012"/>
                    <a:pt x="8493" y="7012"/>
                  </a:cubicBezTo>
                  <a:cubicBezTo>
                    <a:pt x="7690" y="7012"/>
                    <a:pt x="7030" y="6352"/>
                    <a:pt x="7030" y="5549"/>
                  </a:cubicBezTo>
                  <a:cubicBezTo>
                    <a:pt x="7030" y="4738"/>
                    <a:pt x="7690" y="4077"/>
                    <a:pt x="8493" y="4077"/>
                  </a:cubicBezTo>
                  <a:cubicBezTo>
                    <a:pt x="9305" y="4077"/>
                    <a:pt x="9956" y="4738"/>
                    <a:pt x="9956" y="5549"/>
                  </a:cubicBezTo>
                  <a:cubicBezTo>
                    <a:pt x="9956" y="5817"/>
                    <a:pt x="9885" y="6067"/>
                    <a:pt x="9760" y="6281"/>
                  </a:cubicBezTo>
                  <a:cubicBezTo>
                    <a:pt x="10001" y="6593"/>
                    <a:pt x="10197" y="6950"/>
                    <a:pt x="10349" y="7334"/>
                  </a:cubicBezTo>
                  <a:cubicBezTo>
                    <a:pt x="10456" y="7619"/>
                    <a:pt x="10536" y="7913"/>
                    <a:pt x="10581" y="8217"/>
                  </a:cubicBezTo>
                  <a:lnTo>
                    <a:pt x="10670" y="8217"/>
                  </a:lnTo>
                  <a:cubicBezTo>
                    <a:pt x="11919" y="8217"/>
                    <a:pt x="12936" y="7191"/>
                    <a:pt x="12936" y="5942"/>
                  </a:cubicBezTo>
                  <a:cubicBezTo>
                    <a:pt x="12936" y="4818"/>
                    <a:pt x="12115" y="3881"/>
                    <a:pt x="11036" y="3703"/>
                  </a:cubicBezTo>
                  <a:cubicBezTo>
                    <a:pt x="10947" y="2766"/>
                    <a:pt x="10153" y="2034"/>
                    <a:pt x="9189" y="2034"/>
                  </a:cubicBezTo>
                  <a:cubicBezTo>
                    <a:pt x="9011" y="2034"/>
                    <a:pt x="8841" y="2052"/>
                    <a:pt x="8681" y="2097"/>
                  </a:cubicBezTo>
                  <a:cubicBezTo>
                    <a:pt x="8618" y="937"/>
                    <a:pt x="7655" y="1"/>
                    <a:pt x="6468" y="1"/>
                  </a:cubicBezTo>
                  <a:close/>
                  <a:moveTo>
                    <a:pt x="2356" y="8217"/>
                  </a:moveTo>
                  <a:cubicBezTo>
                    <a:pt x="2347" y="8244"/>
                    <a:pt x="2347" y="8270"/>
                    <a:pt x="2338" y="8306"/>
                  </a:cubicBezTo>
                  <a:cubicBezTo>
                    <a:pt x="2258" y="9046"/>
                    <a:pt x="2382" y="9796"/>
                    <a:pt x="2704" y="10474"/>
                  </a:cubicBezTo>
                  <a:cubicBezTo>
                    <a:pt x="2757" y="10590"/>
                    <a:pt x="2820" y="10706"/>
                    <a:pt x="2882" y="10822"/>
                  </a:cubicBezTo>
                  <a:cubicBezTo>
                    <a:pt x="3043" y="10616"/>
                    <a:pt x="3248" y="10447"/>
                    <a:pt x="3480" y="10322"/>
                  </a:cubicBezTo>
                  <a:cubicBezTo>
                    <a:pt x="3444" y="10269"/>
                    <a:pt x="3417" y="10206"/>
                    <a:pt x="3391" y="10153"/>
                  </a:cubicBezTo>
                  <a:cubicBezTo>
                    <a:pt x="3132" y="9599"/>
                    <a:pt x="3025" y="8993"/>
                    <a:pt x="3096" y="8386"/>
                  </a:cubicBezTo>
                  <a:cubicBezTo>
                    <a:pt x="3105" y="8333"/>
                    <a:pt x="3105" y="8270"/>
                    <a:pt x="3123" y="8217"/>
                  </a:cubicBezTo>
                  <a:close/>
                  <a:moveTo>
                    <a:pt x="9814" y="8217"/>
                  </a:moveTo>
                  <a:cubicBezTo>
                    <a:pt x="9965" y="9046"/>
                    <a:pt x="9787" y="9903"/>
                    <a:pt x="9296" y="10608"/>
                  </a:cubicBezTo>
                  <a:cubicBezTo>
                    <a:pt x="8629" y="11574"/>
                    <a:pt x="7589" y="12133"/>
                    <a:pt x="6476" y="12133"/>
                  </a:cubicBezTo>
                  <a:cubicBezTo>
                    <a:pt x="6459" y="12133"/>
                    <a:pt x="6441" y="12133"/>
                    <a:pt x="6424" y="12133"/>
                  </a:cubicBezTo>
                  <a:lnTo>
                    <a:pt x="6424" y="12891"/>
                  </a:lnTo>
                  <a:lnTo>
                    <a:pt x="6468" y="12891"/>
                  </a:lnTo>
                  <a:cubicBezTo>
                    <a:pt x="7842" y="12891"/>
                    <a:pt x="9109" y="12213"/>
                    <a:pt x="9921" y="11036"/>
                  </a:cubicBezTo>
                  <a:cubicBezTo>
                    <a:pt x="10492" y="10206"/>
                    <a:pt x="10724" y="9198"/>
                    <a:pt x="10581" y="82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117"/>
            <p:cNvSpPr/>
            <p:nvPr/>
          </p:nvSpPr>
          <p:spPr>
            <a:xfrm>
              <a:off x="4752093" y="3963741"/>
              <a:ext cx="71538" cy="71543"/>
            </a:xfrm>
            <a:custGeom>
              <a:rect b="b" l="l" r="r" t="t"/>
              <a:pathLst>
                <a:path extrusionOk="0" h="2071" w="2071">
                  <a:moveTo>
                    <a:pt x="1036" y="0"/>
                  </a:moveTo>
                  <a:cubicBezTo>
                    <a:pt x="465" y="0"/>
                    <a:pt x="1" y="464"/>
                    <a:pt x="1" y="1035"/>
                  </a:cubicBezTo>
                  <a:cubicBezTo>
                    <a:pt x="1" y="1606"/>
                    <a:pt x="465" y="2070"/>
                    <a:pt x="1036" y="2070"/>
                  </a:cubicBezTo>
                  <a:cubicBezTo>
                    <a:pt x="1607" y="2070"/>
                    <a:pt x="2070" y="1606"/>
                    <a:pt x="2070" y="1035"/>
                  </a:cubicBezTo>
                  <a:cubicBezTo>
                    <a:pt x="2070" y="464"/>
                    <a:pt x="1607" y="0"/>
                    <a:pt x="1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117"/>
            <p:cNvSpPr/>
            <p:nvPr/>
          </p:nvSpPr>
          <p:spPr>
            <a:xfrm>
              <a:off x="4908023" y="3755096"/>
              <a:ext cx="50570" cy="50574"/>
            </a:xfrm>
            <a:custGeom>
              <a:rect b="b" l="l" r="r" t="t"/>
              <a:pathLst>
                <a:path extrusionOk="0" h="1464" w="1464">
                  <a:moveTo>
                    <a:pt x="732" y="1"/>
                  </a:moveTo>
                  <a:cubicBezTo>
                    <a:pt x="331" y="1"/>
                    <a:pt x="1" y="322"/>
                    <a:pt x="1" y="732"/>
                  </a:cubicBezTo>
                  <a:cubicBezTo>
                    <a:pt x="1" y="1134"/>
                    <a:pt x="331" y="1464"/>
                    <a:pt x="732" y="1464"/>
                  </a:cubicBezTo>
                  <a:cubicBezTo>
                    <a:pt x="1143" y="1464"/>
                    <a:pt x="1464" y="1134"/>
                    <a:pt x="1464" y="732"/>
                  </a:cubicBezTo>
                  <a:cubicBezTo>
                    <a:pt x="1464" y="322"/>
                    <a:pt x="1143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42" name="Google Shape;2042;p117"/>
          <p:cNvSpPr txBox="1"/>
          <p:nvPr>
            <p:ph idx="4294967295" type="subTitle"/>
          </p:nvPr>
        </p:nvSpPr>
        <p:spPr>
          <a:xfrm>
            <a:off x="5209400" y="2994700"/>
            <a:ext cx="76125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100">
                <a:latin typeface="Nanum Gothic"/>
                <a:ea typeface="Nanum Gothic"/>
                <a:cs typeface="Nanum Gothic"/>
                <a:sym typeface="Nanum Gothic"/>
              </a:rPr>
              <a:t>                    </a:t>
            </a:r>
            <a:r>
              <a:rPr b="1" lang="en-US" sz="1000">
                <a:latin typeface="Nanum Gothic"/>
                <a:ea typeface="Nanum Gothic"/>
                <a:cs typeface="Nanum Gothic"/>
                <a:sym typeface="Nanum Gothic"/>
              </a:rPr>
              <a:t>    한국 태풍으로 한국 리전 블랙아웃</a:t>
            </a:r>
            <a:endParaRPr sz="1300"/>
          </a:p>
        </p:txBody>
      </p:sp>
      <p:sp>
        <p:nvSpPr>
          <p:cNvPr id="2043" name="Google Shape;2043;p117"/>
          <p:cNvSpPr/>
          <p:nvPr/>
        </p:nvSpPr>
        <p:spPr>
          <a:xfrm>
            <a:off x="1618050" y="3663275"/>
            <a:ext cx="4845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44" name="Google Shape;2044;p117"/>
          <p:cNvGrpSpPr/>
          <p:nvPr/>
        </p:nvGrpSpPr>
        <p:grpSpPr>
          <a:xfrm>
            <a:off x="1702638" y="3748061"/>
            <a:ext cx="314895" cy="315576"/>
            <a:chOff x="6978912" y="3588388"/>
            <a:chExt cx="446533" cy="447181"/>
          </a:xfrm>
        </p:grpSpPr>
        <p:sp>
          <p:nvSpPr>
            <p:cNvPr id="2045" name="Google Shape;2045;p117"/>
            <p:cNvSpPr/>
            <p:nvPr/>
          </p:nvSpPr>
          <p:spPr>
            <a:xfrm>
              <a:off x="6978912" y="3699343"/>
              <a:ext cx="330054" cy="336226"/>
            </a:xfrm>
            <a:custGeom>
              <a:rect b="b" l="l" r="r" t="t"/>
              <a:pathLst>
                <a:path extrusionOk="0" h="9733" w="9555">
                  <a:moveTo>
                    <a:pt x="0" y="0"/>
                  </a:moveTo>
                  <a:lnTo>
                    <a:pt x="0" y="9733"/>
                  </a:lnTo>
                  <a:lnTo>
                    <a:pt x="2454" y="7574"/>
                  </a:lnTo>
                  <a:lnTo>
                    <a:pt x="9555" y="7574"/>
                  </a:lnTo>
                  <a:lnTo>
                    <a:pt x="8422" y="6637"/>
                  </a:lnTo>
                  <a:lnTo>
                    <a:pt x="883" y="6637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117"/>
            <p:cNvSpPr/>
            <p:nvPr/>
          </p:nvSpPr>
          <p:spPr>
            <a:xfrm>
              <a:off x="7135464" y="3655783"/>
              <a:ext cx="183386" cy="103670"/>
            </a:xfrm>
            <a:custGeom>
              <a:rect b="b" l="l" r="r" t="t"/>
              <a:pathLst>
                <a:path extrusionOk="0" h="3001" w="5309">
                  <a:moveTo>
                    <a:pt x="2448" y="1"/>
                  </a:moveTo>
                  <a:cubicBezTo>
                    <a:pt x="2122" y="1"/>
                    <a:pt x="1856" y="267"/>
                    <a:pt x="1856" y="601"/>
                  </a:cubicBezTo>
                  <a:lnTo>
                    <a:pt x="1856" y="1234"/>
                  </a:lnTo>
                  <a:lnTo>
                    <a:pt x="1044" y="1234"/>
                  </a:lnTo>
                  <a:cubicBezTo>
                    <a:pt x="848" y="1234"/>
                    <a:pt x="660" y="1324"/>
                    <a:pt x="535" y="1484"/>
                  </a:cubicBezTo>
                  <a:cubicBezTo>
                    <a:pt x="0" y="2207"/>
                    <a:pt x="509" y="3001"/>
                    <a:pt x="1196" y="3001"/>
                  </a:cubicBezTo>
                  <a:lnTo>
                    <a:pt x="4755" y="3001"/>
                  </a:lnTo>
                  <a:cubicBezTo>
                    <a:pt x="5041" y="3001"/>
                    <a:pt x="5290" y="2778"/>
                    <a:pt x="5299" y="2492"/>
                  </a:cubicBezTo>
                  <a:cubicBezTo>
                    <a:pt x="5308" y="2189"/>
                    <a:pt x="5067" y="1939"/>
                    <a:pt x="4764" y="1939"/>
                  </a:cubicBezTo>
                  <a:lnTo>
                    <a:pt x="4255" y="1939"/>
                  </a:lnTo>
                  <a:cubicBezTo>
                    <a:pt x="4264" y="1912"/>
                    <a:pt x="4264" y="1877"/>
                    <a:pt x="4264" y="1850"/>
                  </a:cubicBezTo>
                  <a:cubicBezTo>
                    <a:pt x="4264" y="1457"/>
                    <a:pt x="3943" y="1145"/>
                    <a:pt x="3560" y="1145"/>
                  </a:cubicBezTo>
                  <a:cubicBezTo>
                    <a:pt x="3354" y="1145"/>
                    <a:pt x="3167" y="1225"/>
                    <a:pt x="3042" y="1368"/>
                  </a:cubicBezTo>
                  <a:lnTo>
                    <a:pt x="3042" y="494"/>
                  </a:lnTo>
                  <a:cubicBezTo>
                    <a:pt x="3042" y="378"/>
                    <a:pt x="2971" y="226"/>
                    <a:pt x="2873" y="155"/>
                  </a:cubicBezTo>
                  <a:cubicBezTo>
                    <a:pt x="2731" y="47"/>
                    <a:pt x="2584" y="1"/>
                    <a:pt x="2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117"/>
            <p:cNvSpPr/>
            <p:nvPr/>
          </p:nvSpPr>
          <p:spPr>
            <a:xfrm>
              <a:off x="7034666" y="3588388"/>
              <a:ext cx="390779" cy="405904"/>
            </a:xfrm>
            <a:custGeom>
              <a:rect b="b" l="l" r="r" t="t"/>
              <a:pathLst>
                <a:path extrusionOk="0" h="11750" w="11313">
                  <a:moveTo>
                    <a:pt x="5371" y="1142"/>
                  </a:moveTo>
                  <a:cubicBezTo>
                    <a:pt x="6023" y="1142"/>
                    <a:pt x="6567" y="1615"/>
                    <a:pt x="6692" y="2231"/>
                  </a:cubicBezTo>
                  <a:lnTo>
                    <a:pt x="6808" y="2231"/>
                  </a:lnTo>
                  <a:cubicBezTo>
                    <a:pt x="7361" y="2231"/>
                    <a:pt x="7825" y="2614"/>
                    <a:pt x="7950" y="3132"/>
                  </a:cubicBezTo>
                  <a:cubicBezTo>
                    <a:pt x="8601" y="3266"/>
                    <a:pt x="9074" y="3899"/>
                    <a:pt x="8967" y="4622"/>
                  </a:cubicBezTo>
                  <a:cubicBezTo>
                    <a:pt x="8868" y="5255"/>
                    <a:pt x="8306" y="5710"/>
                    <a:pt x="7673" y="5710"/>
                  </a:cubicBezTo>
                  <a:lnTo>
                    <a:pt x="6112" y="5710"/>
                  </a:lnTo>
                  <a:lnTo>
                    <a:pt x="6112" y="6495"/>
                  </a:lnTo>
                  <a:lnTo>
                    <a:pt x="8815" y="6495"/>
                  </a:lnTo>
                  <a:lnTo>
                    <a:pt x="8815" y="7253"/>
                  </a:lnTo>
                  <a:lnTo>
                    <a:pt x="2624" y="7253"/>
                  </a:lnTo>
                  <a:lnTo>
                    <a:pt x="2624" y="6495"/>
                  </a:lnTo>
                  <a:lnTo>
                    <a:pt x="5354" y="6495"/>
                  </a:lnTo>
                  <a:lnTo>
                    <a:pt x="5354" y="5710"/>
                  </a:lnTo>
                  <a:lnTo>
                    <a:pt x="4131" y="5710"/>
                  </a:lnTo>
                  <a:cubicBezTo>
                    <a:pt x="3320" y="5710"/>
                    <a:pt x="2615" y="5130"/>
                    <a:pt x="2481" y="4327"/>
                  </a:cubicBezTo>
                  <a:cubicBezTo>
                    <a:pt x="2320" y="3319"/>
                    <a:pt x="3061" y="2445"/>
                    <a:pt x="4015" y="2391"/>
                  </a:cubicBezTo>
                  <a:cubicBezTo>
                    <a:pt x="4078" y="1696"/>
                    <a:pt x="4658" y="1142"/>
                    <a:pt x="5371" y="1142"/>
                  </a:cubicBezTo>
                  <a:close/>
                  <a:moveTo>
                    <a:pt x="1" y="1"/>
                  </a:moveTo>
                  <a:lnTo>
                    <a:pt x="1" y="9118"/>
                  </a:lnTo>
                  <a:lnTo>
                    <a:pt x="7066" y="9118"/>
                  </a:lnTo>
                  <a:lnTo>
                    <a:pt x="10251" y="11750"/>
                  </a:lnTo>
                  <a:lnTo>
                    <a:pt x="10251" y="9118"/>
                  </a:lnTo>
                  <a:lnTo>
                    <a:pt x="11313" y="9118"/>
                  </a:lnTo>
                  <a:lnTo>
                    <a:pt x="113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48" name="Google Shape;2048;p117"/>
          <p:cNvSpPr/>
          <p:nvPr/>
        </p:nvSpPr>
        <p:spPr>
          <a:xfrm>
            <a:off x="4235700" y="3695675"/>
            <a:ext cx="4845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49" name="Google Shape;2049;p117"/>
          <p:cNvGrpSpPr/>
          <p:nvPr/>
        </p:nvGrpSpPr>
        <p:grpSpPr>
          <a:xfrm>
            <a:off x="4333883" y="3794008"/>
            <a:ext cx="288131" cy="288137"/>
            <a:chOff x="5224822" y="2496563"/>
            <a:chExt cx="446576" cy="446586"/>
          </a:xfrm>
        </p:grpSpPr>
        <p:sp>
          <p:nvSpPr>
            <p:cNvPr id="2050" name="Google Shape;2050;p117"/>
            <p:cNvSpPr/>
            <p:nvPr/>
          </p:nvSpPr>
          <p:spPr>
            <a:xfrm>
              <a:off x="5224822" y="2825385"/>
              <a:ext cx="130087" cy="117764"/>
            </a:xfrm>
            <a:custGeom>
              <a:rect b="b" l="l" r="r" t="t"/>
              <a:pathLst>
                <a:path extrusionOk="0" h="3409" w="3766">
                  <a:moveTo>
                    <a:pt x="1" y="0"/>
                  </a:moveTo>
                  <a:lnTo>
                    <a:pt x="1" y="3408"/>
                  </a:lnTo>
                  <a:lnTo>
                    <a:pt x="3765" y="3408"/>
                  </a:lnTo>
                  <a:lnTo>
                    <a:pt x="3765" y="705"/>
                  </a:lnTo>
                  <a:lnTo>
                    <a:pt x="2008" y="705"/>
                  </a:lnTo>
                  <a:lnTo>
                    <a:pt x="15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117"/>
            <p:cNvSpPr/>
            <p:nvPr/>
          </p:nvSpPr>
          <p:spPr>
            <a:xfrm>
              <a:off x="5382618" y="2825385"/>
              <a:ext cx="130053" cy="117764"/>
            </a:xfrm>
            <a:custGeom>
              <a:rect b="b" l="l" r="r" t="t"/>
              <a:pathLst>
                <a:path extrusionOk="0" h="3409" w="3765">
                  <a:moveTo>
                    <a:pt x="0" y="0"/>
                  </a:moveTo>
                  <a:lnTo>
                    <a:pt x="0" y="3408"/>
                  </a:lnTo>
                  <a:lnTo>
                    <a:pt x="3765" y="3408"/>
                  </a:lnTo>
                  <a:lnTo>
                    <a:pt x="3765" y="705"/>
                  </a:lnTo>
                  <a:lnTo>
                    <a:pt x="2016" y="705"/>
                  </a:lnTo>
                  <a:lnTo>
                    <a:pt x="15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117"/>
            <p:cNvSpPr/>
            <p:nvPr/>
          </p:nvSpPr>
          <p:spPr>
            <a:xfrm>
              <a:off x="5541311" y="2825385"/>
              <a:ext cx="130087" cy="117764"/>
            </a:xfrm>
            <a:custGeom>
              <a:rect b="b" l="l" r="r" t="t"/>
              <a:pathLst>
                <a:path extrusionOk="0" h="3409" w="3766">
                  <a:moveTo>
                    <a:pt x="1" y="0"/>
                  </a:moveTo>
                  <a:lnTo>
                    <a:pt x="1" y="3408"/>
                  </a:lnTo>
                  <a:lnTo>
                    <a:pt x="3765" y="3408"/>
                  </a:lnTo>
                  <a:lnTo>
                    <a:pt x="3765" y="705"/>
                  </a:lnTo>
                  <a:lnTo>
                    <a:pt x="2017" y="705"/>
                  </a:lnTo>
                  <a:lnTo>
                    <a:pt x="15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117"/>
            <p:cNvSpPr/>
            <p:nvPr/>
          </p:nvSpPr>
          <p:spPr>
            <a:xfrm>
              <a:off x="5277225" y="2681476"/>
              <a:ext cx="340831" cy="115898"/>
            </a:xfrm>
            <a:custGeom>
              <a:rect b="b" l="l" r="r" t="t"/>
              <a:pathLst>
                <a:path extrusionOk="0" h="3355" w="9867">
                  <a:moveTo>
                    <a:pt x="4568" y="0"/>
                  </a:moveTo>
                  <a:lnTo>
                    <a:pt x="4568" y="1285"/>
                  </a:lnTo>
                  <a:lnTo>
                    <a:pt x="0" y="1285"/>
                  </a:lnTo>
                  <a:lnTo>
                    <a:pt x="0" y="3354"/>
                  </a:lnTo>
                  <a:lnTo>
                    <a:pt x="759" y="3354"/>
                  </a:lnTo>
                  <a:lnTo>
                    <a:pt x="759" y="2043"/>
                  </a:lnTo>
                  <a:lnTo>
                    <a:pt x="4541" y="2043"/>
                  </a:lnTo>
                  <a:lnTo>
                    <a:pt x="4541" y="3354"/>
                  </a:lnTo>
                  <a:lnTo>
                    <a:pt x="5299" y="3354"/>
                  </a:lnTo>
                  <a:lnTo>
                    <a:pt x="5299" y="2043"/>
                  </a:lnTo>
                  <a:lnTo>
                    <a:pt x="9118" y="2043"/>
                  </a:lnTo>
                  <a:lnTo>
                    <a:pt x="9118" y="3354"/>
                  </a:lnTo>
                  <a:lnTo>
                    <a:pt x="9867" y="3354"/>
                  </a:lnTo>
                  <a:lnTo>
                    <a:pt x="9867" y="1285"/>
                  </a:lnTo>
                  <a:lnTo>
                    <a:pt x="5299" y="1285"/>
                  </a:lnTo>
                  <a:lnTo>
                    <a:pt x="52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117"/>
            <p:cNvSpPr/>
            <p:nvPr/>
          </p:nvSpPr>
          <p:spPr>
            <a:xfrm>
              <a:off x="5324688" y="2496563"/>
              <a:ext cx="245943" cy="160289"/>
            </a:xfrm>
            <a:custGeom>
              <a:rect b="b" l="l" r="r" t="t"/>
              <a:pathLst>
                <a:path extrusionOk="0" h="4640" w="7120">
                  <a:moveTo>
                    <a:pt x="3560" y="0"/>
                  </a:moveTo>
                  <a:cubicBezTo>
                    <a:pt x="3006" y="0"/>
                    <a:pt x="2560" y="447"/>
                    <a:pt x="2560" y="991"/>
                  </a:cubicBezTo>
                  <a:lnTo>
                    <a:pt x="2560" y="1116"/>
                  </a:lnTo>
                  <a:cubicBezTo>
                    <a:pt x="2390" y="1020"/>
                    <a:pt x="2202" y="972"/>
                    <a:pt x="2014" y="972"/>
                  </a:cubicBezTo>
                  <a:cubicBezTo>
                    <a:pt x="1728" y="972"/>
                    <a:pt x="1443" y="1082"/>
                    <a:pt x="1222" y="1303"/>
                  </a:cubicBezTo>
                  <a:cubicBezTo>
                    <a:pt x="856" y="1669"/>
                    <a:pt x="794" y="2222"/>
                    <a:pt x="1035" y="2650"/>
                  </a:cubicBezTo>
                  <a:lnTo>
                    <a:pt x="990" y="2650"/>
                  </a:lnTo>
                  <a:cubicBezTo>
                    <a:pt x="446" y="2650"/>
                    <a:pt x="0" y="3096"/>
                    <a:pt x="0" y="3649"/>
                  </a:cubicBezTo>
                  <a:cubicBezTo>
                    <a:pt x="0" y="4193"/>
                    <a:pt x="446" y="4639"/>
                    <a:pt x="990" y="4639"/>
                  </a:cubicBezTo>
                  <a:lnTo>
                    <a:pt x="6120" y="4639"/>
                  </a:lnTo>
                  <a:cubicBezTo>
                    <a:pt x="6673" y="4639"/>
                    <a:pt x="7119" y="4193"/>
                    <a:pt x="7119" y="3649"/>
                  </a:cubicBezTo>
                  <a:cubicBezTo>
                    <a:pt x="7119" y="3096"/>
                    <a:pt x="6673" y="2650"/>
                    <a:pt x="6120" y="2650"/>
                  </a:cubicBezTo>
                  <a:lnTo>
                    <a:pt x="6093" y="2650"/>
                  </a:lnTo>
                  <a:cubicBezTo>
                    <a:pt x="6325" y="2222"/>
                    <a:pt x="6263" y="1669"/>
                    <a:pt x="5897" y="1312"/>
                  </a:cubicBezTo>
                  <a:cubicBezTo>
                    <a:pt x="5674" y="1089"/>
                    <a:pt x="5386" y="979"/>
                    <a:pt x="5097" y="979"/>
                  </a:cubicBezTo>
                  <a:cubicBezTo>
                    <a:pt x="4912" y="979"/>
                    <a:pt x="4726" y="1025"/>
                    <a:pt x="4559" y="1116"/>
                  </a:cubicBezTo>
                  <a:lnTo>
                    <a:pt x="4559" y="991"/>
                  </a:lnTo>
                  <a:cubicBezTo>
                    <a:pt x="4559" y="447"/>
                    <a:pt x="4113" y="0"/>
                    <a:pt x="3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5" name="Google Shape;2055;p117"/>
          <p:cNvSpPr/>
          <p:nvPr/>
        </p:nvSpPr>
        <p:spPr>
          <a:xfrm>
            <a:off x="6853350" y="3663279"/>
            <a:ext cx="4845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6" name="Google Shape;2056;p117"/>
          <p:cNvGrpSpPr/>
          <p:nvPr/>
        </p:nvGrpSpPr>
        <p:grpSpPr>
          <a:xfrm>
            <a:off x="6937974" y="3748124"/>
            <a:ext cx="314927" cy="315354"/>
            <a:chOff x="5224822" y="3588699"/>
            <a:chExt cx="446578" cy="446867"/>
          </a:xfrm>
        </p:grpSpPr>
        <p:sp>
          <p:nvSpPr>
            <p:cNvPr id="2057" name="Google Shape;2057;p117"/>
            <p:cNvSpPr/>
            <p:nvPr/>
          </p:nvSpPr>
          <p:spPr>
            <a:xfrm>
              <a:off x="5251006" y="3779760"/>
              <a:ext cx="212056" cy="28707"/>
            </a:xfrm>
            <a:custGeom>
              <a:rect b="b" l="l" r="r" t="t"/>
              <a:pathLst>
                <a:path extrusionOk="0" h="831" w="6139">
                  <a:moveTo>
                    <a:pt x="1" y="1"/>
                  </a:moveTo>
                  <a:lnTo>
                    <a:pt x="1" y="830"/>
                  </a:lnTo>
                  <a:lnTo>
                    <a:pt x="5978" y="830"/>
                  </a:lnTo>
                  <a:cubicBezTo>
                    <a:pt x="6032" y="786"/>
                    <a:pt x="6085" y="741"/>
                    <a:pt x="6139" y="705"/>
                  </a:cubicBezTo>
                  <a:lnTo>
                    <a:pt x="61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117"/>
            <p:cNvSpPr/>
            <p:nvPr/>
          </p:nvSpPr>
          <p:spPr>
            <a:xfrm>
              <a:off x="5251006" y="3657717"/>
              <a:ext cx="212056" cy="28707"/>
            </a:xfrm>
            <a:custGeom>
              <a:rect b="b" l="l" r="r" t="t"/>
              <a:pathLst>
                <a:path extrusionOk="0" h="831" w="6139">
                  <a:moveTo>
                    <a:pt x="1" y="1"/>
                  </a:moveTo>
                  <a:lnTo>
                    <a:pt x="1" y="830"/>
                  </a:lnTo>
                  <a:lnTo>
                    <a:pt x="6139" y="830"/>
                  </a:lnTo>
                  <a:lnTo>
                    <a:pt x="61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117"/>
            <p:cNvSpPr/>
            <p:nvPr/>
          </p:nvSpPr>
          <p:spPr>
            <a:xfrm>
              <a:off x="5224822" y="3588699"/>
              <a:ext cx="264423" cy="43803"/>
            </a:xfrm>
            <a:custGeom>
              <a:rect b="b" l="l" r="r" t="t"/>
              <a:pathLst>
                <a:path extrusionOk="0" h="1268" w="7655">
                  <a:moveTo>
                    <a:pt x="1" y="1"/>
                  </a:moveTo>
                  <a:lnTo>
                    <a:pt x="1" y="1267"/>
                  </a:lnTo>
                  <a:lnTo>
                    <a:pt x="7655" y="1267"/>
                  </a:lnTo>
                  <a:lnTo>
                    <a:pt x="76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117"/>
            <p:cNvSpPr/>
            <p:nvPr/>
          </p:nvSpPr>
          <p:spPr>
            <a:xfrm>
              <a:off x="5224822" y="3711640"/>
              <a:ext cx="264423" cy="43803"/>
            </a:xfrm>
            <a:custGeom>
              <a:rect b="b" l="l" r="r" t="t"/>
              <a:pathLst>
                <a:path extrusionOk="0" h="1268" w="7655">
                  <a:moveTo>
                    <a:pt x="1" y="1"/>
                  </a:moveTo>
                  <a:lnTo>
                    <a:pt x="1" y="1268"/>
                  </a:lnTo>
                  <a:lnTo>
                    <a:pt x="7655" y="1268"/>
                  </a:lnTo>
                  <a:lnTo>
                    <a:pt x="76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117"/>
            <p:cNvSpPr/>
            <p:nvPr/>
          </p:nvSpPr>
          <p:spPr>
            <a:xfrm>
              <a:off x="5224822" y="3833994"/>
              <a:ext cx="210191" cy="43492"/>
            </a:xfrm>
            <a:custGeom>
              <a:rect b="b" l="l" r="r" t="t"/>
              <a:pathLst>
                <a:path extrusionOk="0" h="1259" w="6085">
                  <a:moveTo>
                    <a:pt x="1" y="1"/>
                  </a:moveTo>
                  <a:lnTo>
                    <a:pt x="1" y="1258"/>
                  </a:lnTo>
                  <a:lnTo>
                    <a:pt x="5487" y="1258"/>
                  </a:lnTo>
                  <a:cubicBezTo>
                    <a:pt x="5612" y="804"/>
                    <a:pt x="5817" y="375"/>
                    <a:pt x="6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117"/>
            <p:cNvSpPr/>
            <p:nvPr/>
          </p:nvSpPr>
          <p:spPr>
            <a:xfrm>
              <a:off x="5355501" y="3901804"/>
              <a:ext cx="26218" cy="41938"/>
            </a:xfrm>
            <a:custGeom>
              <a:rect b="b" l="l" r="r" t="t"/>
              <a:pathLst>
                <a:path extrusionOk="0" h="1214" w="759">
                  <a:moveTo>
                    <a:pt x="0" y="0"/>
                  </a:moveTo>
                  <a:lnTo>
                    <a:pt x="0" y="1205"/>
                  </a:lnTo>
                  <a:cubicBezTo>
                    <a:pt x="116" y="1178"/>
                    <a:pt x="232" y="1169"/>
                    <a:pt x="357" y="1169"/>
                  </a:cubicBezTo>
                  <a:cubicBezTo>
                    <a:pt x="491" y="1169"/>
                    <a:pt x="634" y="1187"/>
                    <a:pt x="758" y="1213"/>
                  </a:cubicBezTo>
                  <a:lnTo>
                    <a:pt x="7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117"/>
            <p:cNvSpPr/>
            <p:nvPr/>
          </p:nvSpPr>
          <p:spPr>
            <a:xfrm>
              <a:off x="5332978" y="3967126"/>
              <a:ext cx="68774" cy="68157"/>
            </a:xfrm>
            <a:custGeom>
              <a:rect b="b" l="l" r="r" t="t"/>
              <a:pathLst>
                <a:path extrusionOk="0" h="1973" w="1991">
                  <a:moveTo>
                    <a:pt x="993" y="0"/>
                  </a:moveTo>
                  <a:cubicBezTo>
                    <a:pt x="456" y="0"/>
                    <a:pt x="19" y="434"/>
                    <a:pt x="10" y="973"/>
                  </a:cubicBezTo>
                  <a:cubicBezTo>
                    <a:pt x="1" y="1517"/>
                    <a:pt x="438" y="1963"/>
                    <a:pt x="982" y="1972"/>
                  </a:cubicBezTo>
                  <a:cubicBezTo>
                    <a:pt x="988" y="1972"/>
                    <a:pt x="993" y="1972"/>
                    <a:pt x="999" y="1972"/>
                  </a:cubicBezTo>
                  <a:cubicBezTo>
                    <a:pt x="1535" y="1972"/>
                    <a:pt x="1973" y="1538"/>
                    <a:pt x="1981" y="1000"/>
                  </a:cubicBezTo>
                  <a:cubicBezTo>
                    <a:pt x="1990" y="455"/>
                    <a:pt x="1553" y="9"/>
                    <a:pt x="1009" y="0"/>
                  </a:cubicBezTo>
                  <a:cubicBezTo>
                    <a:pt x="1004" y="0"/>
                    <a:pt x="998" y="0"/>
                    <a:pt x="9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117"/>
            <p:cNvSpPr/>
            <p:nvPr/>
          </p:nvSpPr>
          <p:spPr>
            <a:xfrm>
              <a:off x="5514505" y="3719654"/>
              <a:ext cx="64733" cy="26254"/>
            </a:xfrm>
            <a:custGeom>
              <a:rect b="b" l="l" r="r" t="t"/>
              <a:pathLst>
                <a:path extrusionOk="0" h="760" w="1874">
                  <a:moveTo>
                    <a:pt x="0" y="1"/>
                  </a:moveTo>
                  <a:lnTo>
                    <a:pt x="0" y="759"/>
                  </a:lnTo>
                  <a:lnTo>
                    <a:pt x="1865" y="759"/>
                  </a:lnTo>
                  <a:cubicBezTo>
                    <a:pt x="1838" y="643"/>
                    <a:pt x="1829" y="527"/>
                    <a:pt x="1829" y="402"/>
                  </a:cubicBezTo>
                  <a:cubicBezTo>
                    <a:pt x="1829" y="269"/>
                    <a:pt x="1847" y="126"/>
                    <a:pt x="1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117"/>
            <p:cNvSpPr/>
            <p:nvPr/>
          </p:nvSpPr>
          <p:spPr>
            <a:xfrm>
              <a:off x="5603248" y="3699930"/>
              <a:ext cx="68152" cy="68157"/>
            </a:xfrm>
            <a:custGeom>
              <a:rect b="b" l="l" r="r" t="t"/>
              <a:pathLst>
                <a:path extrusionOk="0" h="1973" w="1973">
                  <a:moveTo>
                    <a:pt x="991" y="1"/>
                  </a:moveTo>
                  <a:cubicBezTo>
                    <a:pt x="447" y="1"/>
                    <a:pt x="1" y="438"/>
                    <a:pt x="1" y="982"/>
                  </a:cubicBezTo>
                  <a:cubicBezTo>
                    <a:pt x="1" y="1535"/>
                    <a:pt x="447" y="1973"/>
                    <a:pt x="991" y="1973"/>
                  </a:cubicBezTo>
                  <a:cubicBezTo>
                    <a:pt x="1535" y="1973"/>
                    <a:pt x="1972" y="1535"/>
                    <a:pt x="1972" y="982"/>
                  </a:cubicBezTo>
                  <a:cubicBezTo>
                    <a:pt x="1972" y="438"/>
                    <a:pt x="1535" y="1"/>
                    <a:pt x="9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117"/>
            <p:cNvSpPr/>
            <p:nvPr/>
          </p:nvSpPr>
          <p:spPr>
            <a:xfrm>
              <a:off x="5542244" y="3872200"/>
              <a:ext cx="20967" cy="29640"/>
            </a:xfrm>
            <a:custGeom>
              <a:rect b="b" l="l" r="r" t="t"/>
              <a:pathLst>
                <a:path extrusionOk="0" h="858" w="607">
                  <a:moveTo>
                    <a:pt x="304" y="1"/>
                  </a:moveTo>
                  <a:cubicBezTo>
                    <a:pt x="134" y="1"/>
                    <a:pt x="0" y="144"/>
                    <a:pt x="0" y="313"/>
                  </a:cubicBezTo>
                  <a:lnTo>
                    <a:pt x="0" y="857"/>
                  </a:lnTo>
                  <a:lnTo>
                    <a:pt x="607" y="857"/>
                  </a:lnTo>
                  <a:lnTo>
                    <a:pt x="607" y="313"/>
                  </a:lnTo>
                  <a:cubicBezTo>
                    <a:pt x="607" y="144"/>
                    <a:pt x="473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117"/>
            <p:cNvSpPr/>
            <p:nvPr/>
          </p:nvSpPr>
          <p:spPr>
            <a:xfrm>
              <a:off x="5434088" y="3797931"/>
              <a:ext cx="237307" cy="237635"/>
            </a:xfrm>
            <a:custGeom>
              <a:rect b="b" l="l" r="r" t="t"/>
              <a:pathLst>
                <a:path extrusionOk="0" h="6879" w="6870">
                  <a:moveTo>
                    <a:pt x="3435" y="1393"/>
                  </a:moveTo>
                  <a:cubicBezTo>
                    <a:pt x="4023" y="1393"/>
                    <a:pt x="4496" y="1874"/>
                    <a:pt x="4496" y="2463"/>
                  </a:cubicBezTo>
                  <a:lnTo>
                    <a:pt x="4496" y="3007"/>
                  </a:lnTo>
                  <a:lnTo>
                    <a:pt x="4978" y="3007"/>
                  </a:lnTo>
                  <a:lnTo>
                    <a:pt x="4978" y="5184"/>
                  </a:lnTo>
                  <a:lnTo>
                    <a:pt x="1873" y="5184"/>
                  </a:lnTo>
                  <a:lnTo>
                    <a:pt x="1873" y="3007"/>
                  </a:lnTo>
                  <a:lnTo>
                    <a:pt x="2373" y="3007"/>
                  </a:lnTo>
                  <a:lnTo>
                    <a:pt x="2373" y="2463"/>
                  </a:lnTo>
                  <a:cubicBezTo>
                    <a:pt x="2373" y="1874"/>
                    <a:pt x="2855" y="1393"/>
                    <a:pt x="3435" y="1393"/>
                  </a:cubicBezTo>
                  <a:close/>
                  <a:moveTo>
                    <a:pt x="3435" y="1"/>
                  </a:moveTo>
                  <a:cubicBezTo>
                    <a:pt x="1534" y="1"/>
                    <a:pt x="0" y="1544"/>
                    <a:pt x="0" y="3435"/>
                  </a:cubicBezTo>
                  <a:cubicBezTo>
                    <a:pt x="0" y="5336"/>
                    <a:pt x="1534" y="6879"/>
                    <a:pt x="3435" y="6879"/>
                  </a:cubicBezTo>
                  <a:cubicBezTo>
                    <a:pt x="5335" y="6879"/>
                    <a:pt x="6869" y="5336"/>
                    <a:pt x="6869" y="3435"/>
                  </a:cubicBezTo>
                  <a:cubicBezTo>
                    <a:pt x="6869" y="1544"/>
                    <a:pt x="5335" y="1"/>
                    <a:pt x="3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117"/>
            <p:cNvSpPr/>
            <p:nvPr/>
          </p:nvSpPr>
          <p:spPr>
            <a:xfrm>
              <a:off x="5524972" y="3927988"/>
              <a:ext cx="55821" cy="22834"/>
            </a:xfrm>
            <a:custGeom>
              <a:rect b="b" l="l" r="r" t="t"/>
              <a:pathLst>
                <a:path extrusionOk="0" h="661" w="1616">
                  <a:moveTo>
                    <a:pt x="1" y="1"/>
                  </a:moveTo>
                  <a:lnTo>
                    <a:pt x="1" y="661"/>
                  </a:lnTo>
                  <a:lnTo>
                    <a:pt x="1615" y="661"/>
                  </a:lnTo>
                  <a:lnTo>
                    <a:pt x="16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69" name="Google Shape;2069;p117"/>
          <p:cNvSpPr txBox="1"/>
          <p:nvPr>
            <p:ph idx="4294967295" type="subTitle"/>
          </p:nvPr>
        </p:nvSpPr>
        <p:spPr>
          <a:xfrm>
            <a:off x="5253050" y="4271500"/>
            <a:ext cx="76125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100">
                <a:latin typeface="Nanum Gothic"/>
                <a:ea typeface="Nanum Gothic"/>
                <a:cs typeface="Nanum Gothic"/>
                <a:sym typeface="Nanum Gothic"/>
              </a:rPr>
              <a:t>                  사용자 편의와 보안 고려한 웹사이트 필요</a:t>
            </a:r>
            <a:endParaRPr sz="1300"/>
          </a:p>
        </p:txBody>
      </p:sp>
      <p:sp>
        <p:nvSpPr>
          <p:cNvPr id="2070" name="Google Shape;2070;p117"/>
          <p:cNvSpPr txBox="1"/>
          <p:nvPr/>
        </p:nvSpPr>
        <p:spPr>
          <a:xfrm>
            <a:off x="3429575" y="3028738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전 세계 국가별 채용 시스템 구축 필요</a:t>
            </a:r>
            <a:endParaRPr sz="13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071" name="Google Shape;2071;p117"/>
          <p:cNvSpPr txBox="1"/>
          <p:nvPr>
            <p:ph idx="4294967295" type="subTitle"/>
          </p:nvPr>
        </p:nvSpPr>
        <p:spPr>
          <a:xfrm>
            <a:off x="-670175" y="2994700"/>
            <a:ext cx="76125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100">
                <a:latin typeface="Nanum Gothic"/>
                <a:ea typeface="Nanum Gothic"/>
                <a:cs typeface="Nanum Gothic"/>
                <a:sym typeface="Nanum Gothic"/>
              </a:rPr>
              <a:t>                                            </a:t>
            </a:r>
            <a:r>
              <a:rPr b="1" lang="en-US" sz="1000">
                <a:latin typeface="Nanum Gothic"/>
                <a:ea typeface="Nanum Gothic"/>
                <a:cs typeface="Nanum Gothic"/>
                <a:sym typeface="Nanum Gothic"/>
              </a:rPr>
              <a:t>온프레미스 내부 주요데이터 존재</a:t>
            </a:r>
            <a:endParaRPr sz="1300"/>
          </a:p>
        </p:txBody>
      </p:sp>
      <p:sp>
        <p:nvSpPr>
          <p:cNvPr id="2072" name="Google Shape;2072;p117"/>
          <p:cNvSpPr/>
          <p:nvPr/>
        </p:nvSpPr>
        <p:spPr>
          <a:xfrm>
            <a:off x="805225" y="2955700"/>
            <a:ext cx="2279400" cy="484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3" name="Google Shape;2073;p117"/>
          <p:cNvSpPr txBox="1"/>
          <p:nvPr>
            <p:ph idx="4294967295" type="subTitle"/>
          </p:nvPr>
        </p:nvSpPr>
        <p:spPr>
          <a:xfrm>
            <a:off x="805225" y="2831050"/>
            <a:ext cx="25032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100">
                <a:latin typeface="Nanum Gothic"/>
                <a:ea typeface="Nanum Gothic"/>
                <a:cs typeface="Nanum Gothic"/>
                <a:sym typeface="Nanum Gothic"/>
              </a:rPr>
              <a:t>                                            </a:t>
            </a:r>
            <a:r>
              <a:rPr b="1" lang="en-US" sz="1000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온프레미스의 데이터를 클라우드에 연결</a:t>
            </a:r>
            <a:endParaRPr sz="1300">
              <a:solidFill>
                <a:srgbClr val="FFFF00"/>
              </a:solidFill>
            </a:endParaRPr>
          </a:p>
        </p:txBody>
      </p:sp>
      <p:sp>
        <p:nvSpPr>
          <p:cNvPr id="2074" name="Google Shape;2074;p117"/>
          <p:cNvSpPr/>
          <p:nvPr/>
        </p:nvSpPr>
        <p:spPr>
          <a:xfrm>
            <a:off x="3224575" y="3020825"/>
            <a:ext cx="2503200" cy="315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5" name="Google Shape;2075;p117"/>
          <p:cNvSpPr txBox="1"/>
          <p:nvPr/>
        </p:nvSpPr>
        <p:spPr>
          <a:xfrm>
            <a:off x="3272050" y="30287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국가 별 웹서버 + 언어 지원 글로벌 서비스</a:t>
            </a:r>
            <a:endParaRPr sz="1300">
              <a:solidFill>
                <a:srgbClr val="FFFF0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076" name="Google Shape;2076;p117"/>
          <p:cNvSpPr/>
          <p:nvPr/>
        </p:nvSpPr>
        <p:spPr>
          <a:xfrm>
            <a:off x="5970200" y="3032925"/>
            <a:ext cx="3078900" cy="338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7" name="Google Shape;2077;p117"/>
          <p:cNvSpPr txBox="1"/>
          <p:nvPr>
            <p:ph idx="4294967295" type="subTitle"/>
          </p:nvPr>
        </p:nvSpPr>
        <p:spPr>
          <a:xfrm>
            <a:off x="5117150" y="2994700"/>
            <a:ext cx="3757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100">
                <a:latin typeface="Nanum Gothic"/>
                <a:ea typeface="Nanum Gothic"/>
                <a:cs typeface="Nanum Gothic"/>
                <a:sym typeface="Nanum Gothic"/>
              </a:rPr>
              <a:t>                    </a:t>
            </a:r>
            <a:r>
              <a:rPr b="1" lang="en-US" sz="1000">
                <a:latin typeface="Nanum Gothic"/>
                <a:ea typeface="Nanum Gothic"/>
                <a:cs typeface="Nanum Gothic"/>
                <a:sym typeface="Nanum Gothic"/>
              </a:rPr>
              <a:t>   </a:t>
            </a:r>
            <a:r>
              <a:rPr b="1" lang="en-US" sz="1000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 AWS ALB 를 통한 리전 별 FAIL OVER 지원</a:t>
            </a:r>
            <a:endParaRPr sz="1300">
              <a:solidFill>
                <a:srgbClr val="FFFF00"/>
              </a:solidFill>
            </a:endParaRPr>
          </a:p>
        </p:txBody>
      </p:sp>
      <p:sp>
        <p:nvSpPr>
          <p:cNvPr id="2078" name="Google Shape;2078;p117"/>
          <p:cNvSpPr/>
          <p:nvPr/>
        </p:nvSpPr>
        <p:spPr>
          <a:xfrm>
            <a:off x="672125" y="4271500"/>
            <a:ext cx="2279400" cy="627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9" name="Google Shape;2079;p117"/>
          <p:cNvSpPr txBox="1"/>
          <p:nvPr>
            <p:ph idx="4294967295" type="subTitle"/>
          </p:nvPr>
        </p:nvSpPr>
        <p:spPr>
          <a:xfrm>
            <a:off x="-598425" y="4271500"/>
            <a:ext cx="3757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100">
                <a:latin typeface="Nanum Gothic"/>
                <a:ea typeface="Nanum Gothic"/>
                <a:cs typeface="Nanum Gothic"/>
                <a:sym typeface="Nanum Gothic"/>
              </a:rPr>
              <a:t>                                    한국 내부 지원자 역대 최다 발생</a:t>
            </a:r>
            <a:endParaRPr sz="1300"/>
          </a:p>
        </p:txBody>
      </p:sp>
      <p:sp>
        <p:nvSpPr>
          <p:cNvPr id="2080" name="Google Shape;2080;p117"/>
          <p:cNvSpPr txBox="1"/>
          <p:nvPr>
            <p:ph idx="4294967295" type="subTitle"/>
          </p:nvPr>
        </p:nvSpPr>
        <p:spPr>
          <a:xfrm>
            <a:off x="2345200" y="4271500"/>
            <a:ext cx="76125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100">
                <a:latin typeface="Nanum Gothic"/>
                <a:ea typeface="Nanum Gothic"/>
                <a:cs typeface="Nanum Gothic"/>
                <a:sym typeface="Nanum Gothic"/>
              </a:rPr>
              <a:t>                    </a:t>
            </a:r>
            <a:r>
              <a:rPr b="1" lang="en-US" sz="1000">
                <a:latin typeface="Nanum Gothic"/>
                <a:ea typeface="Nanum Gothic"/>
                <a:cs typeface="Nanum Gothic"/>
                <a:sym typeface="Nanum Gothic"/>
              </a:rPr>
              <a:t>   파일 및 사진으로 효율적인 웹사이트 구축필요</a:t>
            </a:r>
            <a:endParaRPr sz="1300"/>
          </a:p>
        </p:txBody>
      </p:sp>
      <p:sp>
        <p:nvSpPr>
          <p:cNvPr id="2081" name="Google Shape;2081;p117"/>
          <p:cNvSpPr/>
          <p:nvPr/>
        </p:nvSpPr>
        <p:spPr>
          <a:xfrm>
            <a:off x="557550" y="4271500"/>
            <a:ext cx="2605500" cy="733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2" name="Google Shape;2082;p117"/>
          <p:cNvSpPr txBox="1"/>
          <p:nvPr/>
        </p:nvSpPr>
        <p:spPr>
          <a:xfrm>
            <a:off x="720038" y="42715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본사 서울 지역 내부 FAIL OVER 지원</a:t>
            </a:r>
            <a:endParaRPr sz="1300">
              <a:solidFill>
                <a:srgbClr val="FFFF0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083" name="Google Shape;2083;p117"/>
          <p:cNvSpPr/>
          <p:nvPr/>
        </p:nvSpPr>
        <p:spPr>
          <a:xfrm>
            <a:off x="3283750" y="4305450"/>
            <a:ext cx="2538000" cy="75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4" name="Google Shape;2084;p117"/>
          <p:cNvSpPr txBox="1"/>
          <p:nvPr/>
        </p:nvSpPr>
        <p:spPr>
          <a:xfrm>
            <a:off x="3272050" y="42715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클라우드 파일시스템으로 다양한 자원 관리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2085" name="Google Shape;2085;p117"/>
          <p:cNvSpPr/>
          <p:nvPr/>
        </p:nvSpPr>
        <p:spPr>
          <a:xfrm>
            <a:off x="5964825" y="4281225"/>
            <a:ext cx="2793600" cy="672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6" name="Google Shape;2086;p117"/>
          <p:cNvSpPr txBox="1"/>
          <p:nvPr/>
        </p:nvSpPr>
        <p:spPr>
          <a:xfrm>
            <a:off x="6009650" y="42291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Cloudfront/ACM 인증서로 목적 달성</a:t>
            </a:r>
            <a:endParaRPr sz="1300">
              <a:solidFill>
                <a:srgbClr val="FFFF0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90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118"/>
          <p:cNvSpPr/>
          <p:nvPr/>
        </p:nvSpPr>
        <p:spPr>
          <a:xfrm>
            <a:off x="3886250" y="-675550"/>
            <a:ext cx="4880700" cy="41451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2" name="Google Shape;2092;p118"/>
          <p:cNvSpPr/>
          <p:nvPr/>
        </p:nvSpPr>
        <p:spPr>
          <a:xfrm flipH="1">
            <a:off x="6291648" y="2195038"/>
            <a:ext cx="69900" cy="69900"/>
          </a:xfrm>
          <a:prstGeom prst="ellipse">
            <a:avLst/>
          </a:prstGeom>
          <a:gradFill>
            <a:gsLst>
              <a:gs pos="0">
                <a:srgbClr val="82BCFE"/>
              </a:gs>
              <a:gs pos="100000">
                <a:srgbClr val="0C77F1"/>
              </a:gs>
            </a:gsLst>
            <a:lin ang="5400012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93" name="Google Shape;2093;p118"/>
          <p:cNvCxnSpPr>
            <a:stCxn id="2092" idx="2"/>
            <a:endCxn id="2094" idx="3"/>
          </p:cNvCxnSpPr>
          <p:nvPr/>
        </p:nvCxnSpPr>
        <p:spPr>
          <a:xfrm flipH="1" rot="10800000">
            <a:off x="6361548" y="1474288"/>
            <a:ext cx="2069400" cy="755700"/>
          </a:xfrm>
          <a:prstGeom prst="bentConnector3">
            <a:avLst>
              <a:gd fmla="val 111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95" name="Google Shape;2095;p118"/>
          <p:cNvSpPr/>
          <p:nvPr/>
        </p:nvSpPr>
        <p:spPr>
          <a:xfrm flipH="1">
            <a:off x="6291648" y="683563"/>
            <a:ext cx="69900" cy="69900"/>
          </a:xfrm>
          <a:prstGeom prst="ellipse">
            <a:avLst/>
          </a:prstGeom>
          <a:gradFill>
            <a:gsLst>
              <a:gs pos="0">
                <a:srgbClr val="82BCFE"/>
              </a:gs>
              <a:gs pos="100000">
                <a:srgbClr val="0C77F1"/>
              </a:gs>
            </a:gsLst>
            <a:lin ang="5400012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96" name="Google Shape;2096;p118"/>
          <p:cNvCxnSpPr>
            <a:stCxn id="2095" idx="6"/>
            <a:endCxn id="2094" idx="1"/>
          </p:cNvCxnSpPr>
          <p:nvPr/>
        </p:nvCxnSpPr>
        <p:spPr>
          <a:xfrm flipH="1">
            <a:off x="4222548" y="718513"/>
            <a:ext cx="2069100" cy="755700"/>
          </a:xfrm>
          <a:prstGeom prst="bentConnector3">
            <a:avLst>
              <a:gd fmla="val 111516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94" name="Google Shape;2094;p118"/>
          <p:cNvSpPr txBox="1"/>
          <p:nvPr>
            <p:ph type="title"/>
          </p:nvPr>
        </p:nvSpPr>
        <p:spPr>
          <a:xfrm>
            <a:off x="4222400" y="833750"/>
            <a:ext cx="42084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latin typeface="Do Hyeon"/>
                <a:ea typeface="Do Hyeon"/>
                <a:cs typeface="Do Hyeon"/>
                <a:sym typeface="Do Hyeon"/>
              </a:rPr>
              <a:t>신입사원 최종 합격자</a:t>
            </a:r>
            <a:r>
              <a:rPr lang="en-US"/>
              <a:t> </a:t>
            </a:r>
            <a:endParaRPr/>
          </a:p>
        </p:txBody>
      </p:sp>
      <p:sp>
        <p:nvSpPr>
          <p:cNvPr id="2097" name="Google Shape;2097;p118"/>
          <p:cNvSpPr txBox="1"/>
          <p:nvPr/>
        </p:nvSpPr>
        <p:spPr>
          <a:xfrm>
            <a:off x="5908775" y="2529525"/>
            <a:ext cx="204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권승규</a:t>
            </a:r>
            <a:endParaRPr sz="1900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김수빈</a:t>
            </a:r>
            <a:endParaRPr sz="1900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박기범</a:t>
            </a:r>
            <a:endParaRPr sz="1900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편창은</a:t>
            </a:r>
            <a:endParaRPr sz="1900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098" name="Google Shape;2098;p118"/>
          <p:cNvSpPr txBox="1"/>
          <p:nvPr/>
        </p:nvSpPr>
        <p:spPr>
          <a:xfrm>
            <a:off x="6644541" y="1622313"/>
            <a:ext cx="2710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축하드립니다.</a:t>
            </a:r>
            <a:endParaRPr i="0" sz="1400" u="none" cap="none" strike="noStrike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119"/>
          <p:cNvSpPr/>
          <p:nvPr/>
        </p:nvSpPr>
        <p:spPr>
          <a:xfrm>
            <a:off x="576350" y="617847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4" name="Google Shape;2104;p119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          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메</a:t>
            </a:r>
            <a:r>
              <a:rPr lang="en-US"/>
              <a:t>가존 기술 블로그 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https://www.megazone.com/blog/(https://www.megazone.com/)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Azure 공식 도큐멘트 : </a:t>
            </a:r>
            <a:r>
              <a:rPr lang="en-US" u="sng">
                <a:solidFill>
                  <a:schemeClr val="hlink"/>
                </a:solidFill>
              </a:rPr>
              <a:t>Azure : </a:t>
            </a:r>
            <a:r>
              <a:rPr lang="en-US" u="sng">
                <a:solidFill>
                  <a:schemeClr val="hlink"/>
                </a:solidFill>
              </a:rPr>
              <a:t>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https://docs.microsoft.com/ko-kr/azure/vpn-gateway/tutorial-site-to-site-porta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GCP </a:t>
            </a:r>
            <a:r>
              <a:rPr lang="en-US"/>
              <a:t>공식 도큐멘트 :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https://cloud.google.com/network-connectivity/docs/vpn/deprecations/classic-vpn-deprecation?hl=ko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아마존 공식 도큐멘트 : </a:t>
            </a:r>
            <a:r>
              <a:rPr lang="en-US" u="sng">
                <a:solidFill>
                  <a:schemeClr val="hlink"/>
                </a:solidFill>
                <a:hlinkClick r:id="rId6"/>
              </a:rPr>
              <a:t>https://docs.aws.amazon.com/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메가존 클라우드 채용확정형 과정 (실무 심화) 이한기 저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AWS Certified Solutions Architect STUDY GUIDE, 벤 페이퍼, 데이비드 클린턴 저</a:t>
            </a:r>
            <a:endParaRPr/>
          </a:p>
        </p:txBody>
      </p:sp>
      <p:sp>
        <p:nvSpPr>
          <p:cNvPr id="2105" name="Google Shape;2105;p119"/>
          <p:cNvSpPr txBox="1"/>
          <p:nvPr>
            <p:ph type="title"/>
          </p:nvPr>
        </p:nvSpPr>
        <p:spPr>
          <a:xfrm>
            <a:off x="3726850" y="5299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latin typeface="Do Hyeon"/>
                <a:ea typeface="Do Hyeon"/>
                <a:cs typeface="Do Hyeon"/>
                <a:sym typeface="Do Hyeon"/>
              </a:rPr>
              <a:t>참고 자료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9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p120"/>
          <p:cNvSpPr/>
          <p:nvPr/>
        </p:nvSpPr>
        <p:spPr>
          <a:xfrm>
            <a:off x="7075" y="7075"/>
            <a:ext cx="9144000" cy="5143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1" name="Google Shape;2111;p120"/>
          <p:cNvSpPr/>
          <p:nvPr/>
        </p:nvSpPr>
        <p:spPr>
          <a:xfrm>
            <a:off x="42450" y="35375"/>
            <a:ext cx="9056100" cy="506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2" name="Google Shape;2112;p120"/>
          <p:cNvSpPr/>
          <p:nvPr/>
        </p:nvSpPr>
        <p:spPr>
          <a:xfrm>
            <a:off x="1915125" y="315400"/>
            <a:ext cx="5313600" cy="4512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3" name="Google Shape;2113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4506" y="315400"/>
            <a:ext cx="2154985" cy="2089151"/>
          </a:xfrm>
          <a:prstGeom prst="rect">
            <a:avLst/>
          </a:prstGeom>
          <a:noFill/>
          <a:ln>
            <a:noFill/>
          </a:ln>
        </p:spPr>
      </p:pic>
      <p:sp>
        <p:nvSpPr>
          <p:cNvPr id="2114" name="Google Shape;2114;p120"/>
          <p:cNvSpPr txBox="1"/>
          <p:nvPr>
            <p:ph type="title"/>
          </p:nvPr>
        </p:nvSpPr>
        <p:spPr>
          <a:xfrm>
            <a:off x="2041400" y="2607575"/>
            <a:ext cx="5061000" cy="19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latin typeface="Black Han Sans"/>
                <a:ea typeface="Black Han Sans"/>
                <a:cs typeface="Black Han Sans"/>
                <a:sym typeface="Black Han Sans"/>
              </a:rPr>
              <a:t>감사합니다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loud Engineer CV by Slidesgo">
  <a:themeElements>
    <a:clrScheme name="Simple Light">
      <a:dk1>
        <a:srgbClr val="00000D"/>
      </a:dk1>
      <a:lt1>
        <a:srgbClr val="FFFFFF"/>
      </a:lt1>
      <a:dk2>
        <a:srgbClr val="6EEDDA"/>
      </a:dk2>
      <a:lt2>
        <a:srgbClr val="4098FD"/>
      </a:lt2>
      <a:accent1>
        <a:srgbClr val="584EFD"/>
      </a:accent1>
      <a:accent2>
        <a:srgbClr val="251AC0"/>
      </a:accent2>
      <a:accent3>
        <a:srgbClr val="2A118E"/>
      </a:accent3>
      <a:accent4>
        <a:srgbClr val="150248"/>
      </a:accent4>
      <a:accent5>
        <a:srgbClr val="6EEDDA"/>
      </a:accent5>
      <a:accent6>
        <a:srgbClr val="4098FD"/>
      </a:accent6>
      <a:hlink>
        <a:srgbClr val="6EEDD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